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1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7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3:59.6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 0,'0'27'15,"27"-27"63,-1 0-78,80 0 16,-27 0-16,1 0 0,-27 0 0,26 0 16,27 0-16,-27 0 0,106 0 15,-79 0-15,-26 0 0,78 0 16,-105 0-16,79 0 15,-26 0-15,-26 0 0,-27 0 16,-27 0-16,80 0 16,-80 0-16,1 0 0,-1 0 0,27 0 15,-26 0-15,26 0 0,-27 0 0,0 0 0,1 0 16,52 0-16,-52 26 16,26-26-16,-27 27 0,1-27 0,-1 0 15,1 0-15,-1 0 0,0 0 16,1 0-16,-1 0 0,1 0 0,-1 0 15,1 0-15,-1 0 16,1 0-16,-1 0 0,27 0 16,-27 0-16,27 0 15,-26 0-15,-1 0 0,27 0 0,-26 0 16,-1 0-16,27 0 0,-26 0 0,25 0 16,-25 0-16,79 0 15,-53 0-15,0 0 16,-27 0-16,27 0 0,0 0 0,53 0 15,-80 0-15,1 0 0,26 0 16,79 0-16,-79 0 16,-27 0-16,27 0 0,53 0 0,-53 0 15,0 0-15,0 0 0,0 0 0,26 0 16,-26 0-16,-27 0 16,1 0-16,26 0 0,-27 0 0,54 0 15,-28 0-15,1 0 16,0 0-16,0 0 0,-26 0 0,79 0 15,-54 0-15,1 0 16,0 0-16,-26 0 0,26 0 0,52 0 16,-78 26-16,26-26 15,0 0-15,-27 0 0,27 0 0,0 0 16,0 0-16,-27 0 0,27 0 0,0 0 0,0 0 16,0 0-16,26 0 15,-52 0-15,-1 0 0,1 0 16,-1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32:43.0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0,'26'0'47,"1"0"-47,26 0 15,-27 0-15,1 0 0,25 0 0,28 0 16,-27 0-16,26 0 0,-26 0 0,0 0 0,0 0 16,26 0-16,-26 0 15,53 0-15,-53 0 0,26 0 0,-26 0 16,0 0-16,0 0 0,-26 0 16,25 0-16,-25 0 0,26 0 0,0 0 0,0 0 15,0 0-15,-1 0 16,1 0-16,-26 0 0,26 0 0,0 0 0,0 0 15,-27 0-15,1 0 0,-1 0 0,0 0 16,1 0-16,26 0 0,-27 0 16,1 0-16,-1 0 0,1 0 0,-1 0 0,27 0 15,-27 0 1,27 0-16,-26 0 0,26 0 0,-27 0 16,1 0-16,-1 0 15,1 0-15,26 0 0,-1 0 0,-25 0 0,26 0 16,-27 0-16,1 0 15,-1 0-15,27 0 0,-26 0 0,25 0 16,1 0-16,-26 0 0,26 0 0,-27 0 16,27 0-16,-26 0 15,-1 0-15,27 0 0,0 0 0,-27 0 0,1 0 16,26 0 0,0 0-16,-27 0 0,1 0 0,25 0 15,-25 0-15,26 0 16,-27 0-16,1 0 0,-1 0 15,1 0-15,-1 0 16,1 0 0,-27-27 46,26 27-46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51:06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71 0,'53'0'110,"0"0"-110,-26 0 15,78 0-15,-52 0 0,27 0 0,78 0 16,-78 0-16,26 0 15,-27 0-15,0 0 0,1 0 0,-1 0 16,0-26-16,1 26 0,26 0 0,-27 0 16,-26 0-16,0 0 0,0 0 15,53 0-15,-53 0 0,-27 0 16,27 0-16,-27 0 0,1 0 16,26 0-16,0 0 0,0 0 0,0 0 0,52 0 15,-52 0 1,0 0-16,0 0 0,0 0 0,-27 0 0,1 0 15,79 0-15,-27 0 16,-26 0-16,0 0 0,53 0 0,-53 0 16,0 0-16,0 0 0,-1 0 0,1 0 15,0 0-15,27 0 16,-54 0-16,27 0 0,26 0 16,-52 0-1,-1 0-15,27 0 0,0 0 0,0 0 16,-26 0-1,-1 0-15,0 0 0,1 0 0,-1 0 16,1 0-16,-1 0 0,1 0 0,-1 0 0,1 0 16,-1 0-1,1 0 1,-1 0-16,1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51:11.7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27 142 0,'-27'0'47,"54"0"-16,-1 0-15,1 0-16,-1 0 16,1 0-16,-1 0 15,0 0 1,1 0-16,-1 0 15,1 0-15,-1 0 0,1 0 16,-1 0 0,1 0-1,-1 0 1,1 0 0,-1 0-16,1 0 15,-1 0-15,0 0 16,1 0-1,-1 0-15,1 0 16,-1 0-16,1-27 31,-1 27-31,1 0 16,-1 0 15,1 0-15,-1 0-16,0 0 15,1 0-15,-1 0 0,1 0 16,-1 0-16,1 0 0,-27-26 16,0-1-16,26 27 0,1 0 15,-1 0 1,1 0-16,-1 0 16,1 0-16,-1 0 15,0 0-15,1 0 16,-1 0-1,1 0-15,-1 0 0,1 0 16,-1 0 0,1 0-16,-1 0 0,1 0 15,-1 0-15,0-26 16,1 26 0,-1 0-1,1 0 1,-1 0-16,1 0 15,-1 0 1,1 0-16,-1 0 16,1 0-16,-1 0 0,1 0 31,-1 0-31,0 0 16,1 0-1,-1 0-15,1 0 16,-1 0-1,1 0-15,-1 0 0,1 0 16,-1 0-16,1 0 0,-1 0 16,0 0-1,1 0-15,-1 0 0,1 0 0,-1 0 16,1 0 0,-1 0-16,1 0 0,-1 0 0,1 0 15,-1 0 1,1 0-16,-1 0 15,0 0 1,1 0 0,-1 0-16,1 0 15,-1 0-15,1 0 16,-1 0-16,1 0 0,-1 0 16,1 0-1,-1 0-15,0 0 0,1 0 0,-1 0 16,1 0-16,-1 0 15,1 0-15,-1 0 16,1 0-16,-1 0 16,1 0-16,-1 0 31,1 0-31,-1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53:26.2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0 198 0,'27'0'62,"25"0"-62,1 0 0,27 0 16,-27 0-16,0-27 0,26 27 0,-26 0 16,26-26-16,27 26 0,-53-27 0,0 27 15,26-26-15,-26 26 16,-26 0-16,26 0 0,-1 0 0,1 0 0,0-27 16,-26 27-16,-1 0 0,-26-26 15,27 26-15,-1 0 0,1 0 0,26 0 0,-27 0 16,0 0-16,-26-27 15,27 27-15,-1 0 0,27 0 0,-26 0 0,-1 0 16,1 0-16,-1 0 0,1 0 16,-1 0-16,0 0 0,1 0 0,-1 0 15,1 0-15,-1 0 0,27 0 0,-26 0 16,-1 0-16,27 0 16,-26 0-16,-1 0 0,0 0 0,1 0 15,-1 0-15,1 0 16,-1 0-16,1 0 0,-1 0 0,1 0 15,-1 0-15,1 0 0,-1 0 16,0 0 0,1 0-16,-1 0 0,1 0 15,-1 0-15,1 0 16,-1 0-16,1 0 0,-1 0 16,1 0-1,-1 0-15,1 0 0,-1 0 16,0 0-16,1 0 0,-1 0 0,1 0 0,-1 0 15,1 0-15,-1 0 0,1 0 0,-1 0 16,1 0-16,-1 0 0,0 0 0,1 0 0,-1 0 16,1 0-16,-1 0 15,1 0-15,-1 0 0,1 0 0,-1 0 16,1 0-16,-1 0 16,1 0-1,-1 0 1,0 0-16,1 0 15,-1 0 32,1 0-15,-1 0-17,1 0-15,-1 0 0,1 0 0,-27 27 16,26-27-1,1 0 1,-1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55:38.4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0,'53'0'125,"0"0"-125,0 0 0,0 0 16,0 0-16,26 0 0,1 0 15,-27 0-15,26 0 0,-26 0 0,26 0 0,-26 0 16,27 0-16,-27 0 0,52 0 0,-52 0 16,80 0-16,-80 0 15,-27 0-15,133 0 0,-80 0 0,-26 0 16,26 0-16,1 0 0,-27 0 15,26 0-15,-26 0 0,26 53 0,-26-53 16,53 0-16,-27 0 0,-26 0 16,27 0-16,-27 0 0,79 0 0,-53 0 15,-26 27-15,27-27 16,25 26-16,-52-26 0,0 0 0,27 0 16,-27 0-16,0 0 0,-1 0 0,1 0 0,27 0 0,-27 0 15,26 0-15,27 0 16,-53 27-16,26-27 0,1 26 0,-28-26 0,28 27 15,26-27-15,-27 0 16,0 26-16,-26-26 0,27 26 0,-27-26 0,132 27 16,-132-27-16,26 26 15,-26-26-15,26 0 0,-26 0 0,0 0 16,27 0-16,-27 27 0,79-1 0,-79-26 0,0 0 16,0 0-16,26 0 15,-26 0-15,79 0 0,-79 0 0,0 0 16,0 0-16,0 0 0,26 0 15,27 27-15,-80-27 0,27 0 0,0 0 0,0 0 16,0 0-16,0 0 16,26 0-16,-26 0 0,0 0 0,0 0 0,0 0 15,0 0-15,0 0 0,53 0 16,-53 0-16,-27 0 0,27 0 16,0 0-16,-27 0 0,27 0 0,0 0 0,0 0 0,27 0 15,-28 0-15,-25 0 0,26 0 16,0 0-16,-27 0 0,27 0 0,0 0 0,0 0 15,-27 0-15,27 0 16,0 0-16,-26 0 0,-1 0 0,27 0 0,-26 0 16,25 0-16,-25 0 0,26 0 15,0 0-15,-27 0 0,1 0 0,26 0 0,0 0 16,-1 0-16,1 0 0,-26 0 0,79 0 16,-53 0-1,-1 0-15,1 0 0,0 0 0,-26 0 0,26 0 16,-27 0-16,1 0 15,-1 0-15,1 0 0,-1 0 0,0 0 0,1 0 16,-1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21:31.5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0,'26'0'110,"0"0"-95,1 0-15,-1 0 0,1 0 16,-1 0 0,1 0-16,-1 0 0,1 0 15,-1 0-15,1 0 0,-1 0 16,0 0-16,1 0 0,-1 0 0,27 0 15,-26 0-15,-1 0 16,27 0-16,-26 0 0,-1 0 0,1 0 16,25 0-16,-25 0 0,-1 0 0,1 0 15,26 0-15,-27 0 0,1 0 16,-1 0-16,1 0 0,-1 0 0,0 0 16,1 0-16,-1 0 15,1 0-15,-1 0 0,1 0 0,-1 0 0,1 0 16,-1 0-1,1 0-15,-1 0 0,1 0 0,-1 0 16,0 0-16,1 0 0,-1 0 16,1 0-16,-1 0 0,1 0 15,-1 0-15,1 0 16,-1 0-16,1 0 16,-1 0-16,0 0 15,1 0-15,-1 0 16,1 0-16,-1 0 0,1 0 15,-1 0 1,1 0-16,-1 0 16,1 0-16,-1 0 15,1 0-15,-1 0 16,0 0-16,1 0 16,-1 0-1,1 0-15,-1 0 0,1 0 16,-1 0-16,1 0 15,-1 0 1,1 0-16,-1 0 0,0 0 16,1 0-1,-1 0-15,1 0 16,-1-26 0,1-1-16,-1 27 0,1 0 31,-1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23:08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0,'27'0'156,"-1"0"-140,-26 27-16,53-27 0,0 0 0,0 0 0,0 0 15,26 0-15,-26 0 16,27 0-16,25 0 0,-78 0 0,79 0 16,-53 0-16,0 0 0,-27 0 0,27 0 15,0 0-15,0 0 0,26 0 0,-26 0 0,-27 0 16,27 0-16,0 0 0,-26 0 0,26 0 0,0 0 15,-27 0 1,27 0-16,0 26 0,0-26 0,-27 27 16,27-27-16,-26 0 0,-1 0 0,27 0 15,-27 0-15,27 0 0,0 0 0,-26 0 0,26 0 16,0 0 0,0 0-16,-27 0 0,27 0 0,0 0 0,-27 0 15,1 0-15,26 0 0,-27 0 16,1 0-16,25 0 0,1 0 15,0 0-15,0 0 0,-26 0 0,26 0 0,0 0 16,-27 0-16,0 0 16,1 0-16,-1 0 0,1 0 0,-1 0 15,1 0-15,-1 0 0,1 0 16,-1 0 0,1 0-16,-1 0 0,0 0 15,1 0-15,-1 0 0,27 0 16,-26 0-16,-1 0 0,1 0 15,26 0-15,-27 0 0,27 0 16,-27 0-16,1 0 0,-1 0 0,1 0 0,-1 0 16,1 0-16,-1 0 15,27 0-15,-26 0 0,-1 0 0,0 0 16,27 0-16,-26 0 0,-1 0 16,1 0-16,26 0 0,-27 0 0,27 0 0,-26 0 15,-1 0-15,0 26 0,1-26 0,-1 0 0,1 0 16,-1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23:09.5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0,'26'0'79,"1"0"-79,79 0 0,-80 0 15,80 0-15,-27 0 0,1 0 0,-1 0 0,53 0 16,-26 27-16,27-27 0,-28 0 0,54 0 0,-27 0 15,27 0-15,0 0 0,0 26 16,26-26-16,-26 0 0,-1 0 16,-25 0-16,-27 0 0,-1 0 0,28 0 15,-27 0-15,26 0 0,-53 0 0,1 0 16,25 0-16,-25 0 0,-27 0 0,0 0 16,-27 0-16,1 0 0,25 0 15,-25 0-15,26 0 0,0 0 0,0 0 16,0 0-16,-27 0 15,0 0-15,27 0 0,-26 0 0,-1 0 16,27 0-16,-26 0 0,26 0 0,-27 0 16,1 0-16,25 0 0,-25 0 0,26 0 15,-27 0-15,1 0 16,-1 0-16,1 0 0,-1 0 0,1 0 16,-1 0-16,0 0 0,1 0 0,-1 0 31,1 0-31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25:50.5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0,'-27'0'109,"27"27"-93,27-27-1,-1 0-15,1 26 0,-1-26 0,0 27 16,1-27-16,-1 0 16,27 0-16,-26 0 0,-1 0 0,1 26 15,26-26-15,-27 0 0,1 0 16,-1 0-16,0 0 0,27 0 15,0 0-15,-26 26 0,-1-26 0,1 0 16,-1 0-16,1 0 16,-1 0-16,0 0 0,1 0 0,-1 0 15,1 0 1,-1 0-16,1 0 16,-1 0-16,1 0 15,-1 0-15,1 0 16,-1 0-16,1 0 15,-1 0-15,0 0 0,1 0 16,-1 0-16,1 0 0,-1 0 0,1 0 16,-1 0-16,1 0 15,26 0-15,-27 0 0,0 0 0,27 0 16,-26 0 0,-1 0-16,27 0 0,-26 0 0,-1 0 0,27 0 15,-26 0-15,-1 0 0,0 0 16,1 0-16,-1 0 15,27 0-15,-26 0 0,-1 0 0,27 0 16,0 0-16,-27 0 16,1 0-16,-1 0 0,1 0 15,-1 0-15,1 0 16,-1 0-16,1 0 0,-1 0 0,1 0 0,-1 0 16,27 0-16,-27 0 0,1 0 0,-1 0 15,1 0-15,-1 0 16,1 0-16,26 0 0,-27 0 0,1 0 15,-1 0-15,0 0 16,1 0-16,-1 0 0,1 0 16,-1 0-16,1 0 0,-1 0 15,1 0-15,-1 0 0,1 0 16,-1 0-16,1 0 16,25 0-16,-25 0 0,26 0 15,-27 0-15,1 0 0,-1 0 16,1 0-1,-1 0-15,1 0 0,-1 0 0,0 0 16,1 0 0,-1 0-1,1 0-15,-1 0 16,1 0-16,-1 0 0,1 0 16,-1 0-16,1 0 15,-1 0-15,1 0 16,-1 0-1,0 0 1,1 0-16,-1 0 16,1 0-1,-1 0-15,1 0 0,-1 0 16,1 0 0,-1 0-16,1 0 0,-1 0 0,0 0 15,1 0 1,-1 0-1,1 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25:51.5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4:00.7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0,'27'0'63,"26"0"-63,-27 0 0,53 0 15,-26 0-15,27 0 0,-27 0 0,26 0 0,0 0 16,1 0-16,52 0 16,-53 0-16,1 0 0,52 0 0,-53 0 0,27 0 15,27 0-15,-54 0 0,0 0 16,1 0-16,26 0 0,-27 0 0,0 0 0,1 0 15,-1 0-15,-26 0 16,53 0-16,-80 0 0,27 0 0,0 0 0,0 0 16,0 0-16,0 0 0,0 0 15,-27 0-15,27 0 0,0 0 0,-27 0 16,1 0-16,-1 0 16,1 0-16,-1 0 15,1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1:58.0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0,'26'0'125,"27"0"-125,27 0 15,26 0-15,-27 0 16,0 0-16,1 0 0,-1 0 0,27 0 0,-27 0 0,1 0 16,-1 0-16,0 0 0,54 0 15,-54 0-15,0 0 0,-26 0 0,27 0 0,26 0 16,-53 0-16,-27 0 16,80 0-16,-80 0 0,1 0 0,26 0 0,0 0 15,-1 0-15,1 0 0,-26 0 0,26 0 0,53 0 16,-53 0-1,-1 0-15,81 0 0,-80 0 0,79 0 16,-53 0 0,-26 0-16,0 0 0,53 0 0,-80 0 0,80 0 15,-26 0-15,-27 0 16,26 0-16,-26 0 0,26 0 0,-26 0 0,27 0 0,-28 0 16,1 0-16,27 0 15,-27 0-15,0 0 0,-1 0 0,1 0 0,53 0 16,-53 0-16,0 0 0,0 0 0,-27 0 15,1 0-15,26 0 0,0 0 16,0 0-16,26 0 0,-26 0 16,-27 0-16,80 0 0,-53 0 15,0 0-15,-26 0 0,25 0 0,1 0 0,53 0 16,-53 0-16,0 0 16,26 0-16,-26 0 0,0 0 0,0 0 0,0 0 15,26 0-15,-26 0 0,27 0 16,-27 0-16,26 0 0,-26 0 0,26 0 0,-26 0 15,53 0-15,-27 0 0,1 0 0,-27 0 0,26 0 16,-26 0-16,26 0 16,-26 0-16,0 0 0,27 0 0,-27 0 0,26 0 15,-26 0-15,26 0 0,27 0 16,-53 0-16,26 0 0,-26 0 0,27 0 0,-27 0 16,26 0-16,0 0 15,1 0-15,25 0 0,-25 0 0,-27 0 0,79 0 16,-79 0-16,26 0 0,-26 0 0,0 0 15,0 0-15,53 0 16,-53 0-16,-27 0 0,27 0 0,-26 0 0,26 0 16,0 0-16,-1 0 0,1 0 15,0 0-15,-26 0 0,-1 0 0,27 0 0,0 0 16,0 0-16,26 0 16,-26 0-16,0 0 0,0 0 0,0 0 0,26 0 15,-26 0-15,0 0 0,27 0 16,-28 0-16,1 0 0,-26 0 0,26 0 0,0 0 15,0 0-15,0 0 0,-27 0 0,0 0 0,27 0 16,-26 0-16,26 0 16,0 0-16,0 0 0,-1 0 0,1 0 15,-26 0-15,26 0 16,0 0-16,0 0 0,0 0 0,-1 0 0,28 0 16,-27 0-16,0 0 15,0 0-15,79 0 0,-79 0 16,0 0-16,26 0 0,-26 0 0,0 0 0,0 0 0,26 0 15,-26 0-15,-26 0 16,25 0-16,-25 0 0,26 0 0,26 0 0,27 0 16,-53 0-1,-27 0-15,27 0 0,0 0 0,0 0 0,27 0 0,-28 0 16,1 0-16,0 0 16,0 0-16,0 0 0,27 0 0,-28 0 0,28 0 0,-27 0 15,26 0-15,27 0 0,-27 0 0,54 0 16,-54 0-16,0 0 15,27 0-15,-26 0 0,-1 0 0,27 0 0,0 0 16,-27 0-16,0 0 0,1 0 16,-1 0-16,27 0 0,-53 0 0,26 0 15,-26 0-15,27 0 0,-28 0 16,28 0-16,-27 0 0,26 0 0,-26 0 0,26 0 16,-26 0-16,27 0 15,-27 0-15,0 0 0,-1 0 0,1 0 0,0 0 0,0 0 16,0 0-16,-26 0 0,25 0 0,1 0 15,-26 0-15,-1 0 16,27 0-16,-26 0 0,-1 0 0,27 0 16,-26 0-16,-1 0 15,0 0-15,1 0 0,-1 0 0,1 0 16,-1 0-16,1 0 16,-1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3:54.9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0,'53'0'63,"-1"0"-63,-25 0 16,52 0-16,-26 0 0,0 0 15,-26 0-15,26 0 16,-1 0-16,28 0 0,-27 0 0,-27 0 0,1 0 0,26 0 15,-1 0-15,54 0 16,-79 0-16,26 0 0,0 0 0,26 0 0,-26 0 16,53 0-16,-27 0 0,0 0 0,1 0 0,-1 0 15,27 0-15,0 0 0,-27 0 16,27 0-16,-27 0 0,1 0 0,-1 0 0,1 0 16,-27 0-16,26 0 15,-26 0-15,53 0 0,-80 0 0,27 0 0,0 0 16,0 0-16,0 0 0,0 0 15,0 0-15,0 0 0,26 0 0,-26 0 16,0 0 0,0 0-16,0 0 0,-27 0 0,27 0 0,0 0 15,-27 0-15,27 0 0,-26 0 0,26 0 0,-27 0 16,1 0-16,25 0 16,-25 0-16,26 0 0,0 0 0,0 0 0,26 0 15,-26 0-15,26 0 16,1 0-16,-27 0 0,0 0 0,26 0 0,80 0 15,-80 0-15,0 0 16,1 0-16,-1 0 0,106 0 0,-105 0 16,-1 0-16,0 0 0,-26 0 15,53 0-15,-79 0 0,26 0 0,0 0 16,-1 0-16,1 0 0,0 0 16,0 0-16,0 0 0,0 0 0,0 0 15,53 0-15,-53 0 0,0 0 16,0 0-16,-27 0 0,27 0 15,-27 0-15,1 0 0,-1 0 0,1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5:41.6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423 0 0</inkml:trace>
  <inkml:trace contextRef="#ctx0" brushRef="#br0" timeOffset="1306">0 0 0,'53'0'78,"0"0"-78,0 0 16,0 0-16,-27 0 0,0 0 15,80 0-15,-53 0 0,-26 0 0,78 0 16,-52 0-16,27 0 0,-27 0 0,26 0 0,-26 0 15,-27 0-15,27 0 0,-26 0 16,-1 0-16,27 0 0,0 0 0,-26 0 0,25 0 16,1 0-16,0 0 0,-26 0 15,26 0-15,-27 0 0,27 0 16,-26 0-16,-1 0 0,0 0 0,27 0 0,-26 0 16,-1 0-16,27 0 0,0 0 15,-26 0-15,-1 0 0,0 0 0,27 0 16,-26 0-1,-1 0-15,27 0 0,-26 0 0,-1 0 0,1 0 16,-1 0-16,1 0 0,-1 0 16,0 0-16,1 0 0,26 0 0,-27 0 15,1 0-15,-1 0 0,27 0 0,-26 0 0,-1 0 16,0 0-16,1 0 16,-1 0-16,1 0 0,-1 0 0,1 0 0,-1 0 15,1 0-15,-1 0 0,1 0 16,-1 0-16,1 0 0,-1 0 0,27 0 15,-27 0-15,1 0 16,26 0-16,-27 0 0,1 0 0,-1 0 0,1 0 16,-1 0-16,0 0 0,1 0 0,-1 0 0,1 0 15,-1 0-15,1 0 0,26 0 16,-27 0-16,1 0 0,-1 0 0,1 0 0,25 0 16,-25 0-16,26 0 15,-27 0-15,1 0 0,-1 0 0,27 0 0,0 0 16,0 0-16,0 0 0,-27 0 15,1 0-15,26 0 0,0 0 0,0 0 16,-1 0-16,1 0 0,0 0 16,-26 0-16,79 0 0,-80 0 0,27 0 15,0 0-15,0 0 0,0 0 0,0 0 0,0 0 16,-1 0-16,-25 0 0,26 0 16,-27 0-16,1 0 0,26 0 0,-27 0 0,27 0 15,-27 0-15,1 0 16,26 0-16,-27 0 0,1 0 0,-1 0 15,1 0-15,-1 0 16,1 0-16,-1 0 0,1 0 0,-1 0 16,0 0-16,1 0 0,-1 0 15,1 0 1,-1 0-16,1 0 0,-1 0 0,1 0 16,-1 0-1,1 0-15,-1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5:44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0 211 0,'26'0'62,"27"0"-46,0 0-16,26 0 0,-26 0 0,80 0 16,52 0-1,-106 0-15,1 0 0,-1 0 0,27 0 16,-27 0-16,1 0 0,52 0 16,-53 0-16,27 0 0,-27 0 0,1 0 15,-1 0-15,-26 0 0,-26 0 0,-1-26 0,27 26 16,0 0-16,0 0 15,-27 0-15,27 0 0,-26-26 0,-1 26 0,1-27 16,-1 27-16,0 0 16,1 0-16,-1 0 0,27 0 0,-26 0 0,-1-26 15,1 26-15,-1 0 16,1 0-16,-1 0 0,1 0 0,-1 0 16,0 0-16,1 0 0,26 0 0,0-27 15,-27 27 1,1 0-16,-1 0 0,1 0 0,25 0 15,-25 0 1,26-26-16,-27 26 0,1 0 0,-1 0 16,1 0-16,-1 0 15,1-27-15,-1 27 0,1-26 16,-1 26-16,0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5:46.1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0,'53'0'47,"0"0"-32,26 0-15,0 0 0,-26 0 0,80 0 0,-54 0 16,0 0-16,106 0 16,-79 0-16,106 0 0,-106 0 15,105 0-15,-131 0 16,52 0-16,-52 0 0,78 0 0,27 0 15,-105 0-15,-1 0 0,54 0 0,25 0 16,1 0 0,-53 0-16,-27 0 0,-26 0 0,27 0 0,-1 0 15,-26 0-15,26 0 16,27 0-16,-80 0 0,27 0 0,53 0 0,-53 0 16,0 0-16,-26 0 15,25 0-15,1 0 0,-26 0 0,-1 0 16,1 0-16,-1 0 0,1 0 0,-1 0 15,1 0 1,-1 0 0,0 0-1,-26-26 157,27 26-172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8:59:00.5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0,'26'0'110,"1"0"-95,-1 0-15,27 0 0,0 0 16,-27 0-16,27 0 0,-26 0 0,26 0 16,-27 0-16,27 0 15,-26 0-15,25 0 0,-25 0 0,-1 0 0,1 0 16,-1 0-16,1 0 15,-1 0-15,27 0 0,-26 0 0,-1 0 0,1 0 16,-1 0-16,27 0 0,-27 0 0,27 0 16,0 0-16,53 0 15,-80 0-15,27 0 0,0 0 0,-26 0 16,-1 0-16,27 0 16,0 0-16,-26 0 0,25 0 0,1 0 0,-26 0 0,26 0 15,0 0 1,-27 0-16,27 0 0,-27 0 0,27 0 0,-26 0 15,26 0-15,-27 0 0,27 0 0,0 0 16,-26 0-16,-1 0 0,27 0 16,0 0-16,0 0 0,0 0 0,0 0 0,-1 0 15,1 0-15,0 0 16,27 0-16,-27 0 0,26 0 0,-26 0 0,26 0 16,-26 0-16,27 0 15,-1 0-15,-26 0 0,53 0 0,-53 0 0,-27 0 16,27 0-16,0 0 0,0 0 15,0 0-15,0 0 0,0 0 0,-27 0 0,0 0 16,1 0-16,-1 0 0,1 0 0,26 0 0,26 0 16,-52 0-1,-1 0-15,27 0 0,-27 0 0,54 0 16,-54 0 0,1 0-16,26 0 0,-27 0 0,1 0 0,25 0 15,1 0 1,-26 0-16,26 0 0,-27 0 0,1 0 0,-1 0 15,27 0-15,0 0 0,0 0 0,0 0 0,26 0 16,-52 0-16,26 0 16,-1 0-16,-25 0 0,26 0 0,-27 0 0,27 0 15,-26 0-15,-1 0 16,1 0-16,26 0 0,-27 0 0,0 0 0,1 0 16,-1 0-1,1 0-15,-1 0 0,1 0 0,-1 0 0,1 0 16,-1 0-1,1 0-15,-1 0 0,0 0 0,1 0 0,-1 0 16,1 0-16,-1 0 0,1 0 0,-1 0 16,1 0-1,-1 0-15,1 0 0,-1 0 0,27 0 0,-27 0 16,1 0 0,26 0-16,-27 0 0,1 0 0,26 0 15,0 0 1,-27 0-16,27 0 0,-27 0 0,27 0 0,-26 0 15,26 0-15,-27 0 0,27 0 0,-26 0 16,-1 0 0,0 0-16,1 0 0,-1 0 0,1 0 15,-27-26 110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5:26.8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 0 0,'-26'0'63,"26"27"-63,0-1 31,26-26-31,1 0 0,26 0 0,0 0 0,0 0 16,-27 0-16,0 0 0,80 0 0,-53 0 0,27 0 0,-1 0 15,0 0-15,-26 0 16,27 0-16,25 0 0,-25 0 0,-1 0 0,27 0 15,0 0-15,-27 0 0,27 0 16,0 0-16,-27 0 0,27 0 0,26 0 0,-52 0 16,79 0-16,-54 0 15,54 0-15,-27 0 0,-52 0 0,-1 0 0,1 0 16,-28 0-16,1 0 0,-26 0 16,26 0-16,0 0 0,0 0 0,0 0 0,-1 0 15,1 0-15,-26 0 0,26 0 16,-27 0-16,27 0 0,0 0 15,0 0-15,-27 0 0,27 0 0,0 0 16,0 0-16,-26 0 16,-1 0-16,1 0 0,-1 0 0,0 0 15,27 0-15,-26 0 0,-1 0 16,1 0-16,-1 0 0,27 0 16,-26 0-16,-1 0 0,27 0 0,0 0 15,-27 0-15,27 0 0,0 0 16,0 0-16,53 0 0,-53 0 15,0 0-15,0 0 0,0 0 16,-1 0-16,1 0 0,0 0 0,-26 0 0,79 0 16,-53 0-16,-27 0 0,27 0 15,0 0-15,0 0 0,0 0 0,0 0 0,26 0 16,-26 0-16,0 0 0,0 0 0,79 0 16,-79 0-16,53 0 15,-53 0-15,0 0 0,-1 0 0,1 0 16,27 0-16,-27 0 15,0 0-15,0 0 0,-27 0 0,27 0 0,0 0 0,0 0 16,0 0-16,0 0 16,-1 0-16,-25 0 0,26 0 0,0 0 0,0 0 15,-27 0-15,27 0 16,-26 0-16,25 0 0,-25 0 0,26 0 0,-27 0 16,1 0-16,-1 0 0,27 0 0,-26 0 0,78 0 15,-52 0 1,-26 0-16,-1 0 0,1 0 0,-1 0 15,1 0-15,-1 0 16,1 0-16,-1 0 0,0 0 0,1 0 16,-1 0-1,1 0-15,-1 0 16,1 0-16,26 0 0,-27 0 16,1 0-1,-1 0-15,0 0 0,1 0 0,-1 0 0,1 0 16,26 0-1,-27 0-15,1 0 0,26 0 0,-27 0 0,27 0 16,0 0 0,-27 0-16,27 0 0,0 0 0,-26 0 0,-1 0 15,27 0-15,0 0 0,26 0 16,-26 0-16,0 0 0,0 0 0,0 0 16,-27 0-16,27 0 0,-26 0 15,-1 0-15,1 0 0,-1 0 16,1 0-16,-1 0 0,27 0 0,-27 0 0,27 0 15,-26 0 1,-1 0-16,1 0 0,-1 0 16,1 0-16,-1 0 15,1 0-15,-1 0 16,1 0-16,-1 0 0,0 0 16,1 0-16,-1 0 15,1 0-15,-1 0 0,1 0 0,-1 0 16,1 0-16,-1 0 15,1 0-15,-1 0 0,27 0 0,-27 0 16,1 0-16,-1 0 16,27 0-16,-26 0 0,-1 0 15,27 0-15,-26 0 0,-1 0 0,0 0 16,27 0-16,0 0 0,-26 0 0,26 0 16,0 0-16,-27 0 0,27 0 0,0 0 15,0 0-15,26 0 16,-26 0-16,-26 0 0,-1 0 15,27 0-15,0 0 0,-27 0 0,27 0 16,-26 0-16,26 0 0,-1 0 0,1 0 16,0 0-16,-26 0 15,26 0-15,0 0 0,-27 0 0,1 0 0,-1 0 16,27 0-16,-27 0 0,27 0 0,0 0 0,-26 0 16,-1 0-16,1 0 15,25 0-15,-25 0 0,-1 0 0,1 0 0,-1 0 16,27 0-16,-26 0 15,-1 0-15,27 0 0,-26 0 0,25 0 16,-25 0-16,26 0 16,-27 0-16,1 0 0,-1 0 0,1 0 0,52 0 15,-53 0-15,27 0 16,0 0-16,-26 0 0,-1 0 0,27 0 16,-26 0-16,-1 0 0,53 0 0,-52 0 15,-1 0-15,1 0 16,26 0-16,-27 0 0,1 0 0,26 0 15,-27 0-15,53 0 16,-52 0-16,-1 0 0,1 0 0,26 0 16,-27 0-16,1 0 0,26 0 15,-1 0-15,-25 0 0,26 0 0,-27 0 0,1 0 16,26 0-16,0 0 16,-1 0-16,1 0 0,27 0 0,-27 0 0,0 0 15,-27 0-15,27 0 0,0 0 0,0 0 0,0 0 16,-27 0-16,27 0 0,-26 0 15,25 0-15,1 0 0,0 0 0,0 0 0,0 0 16,-26 0-16,26 0 16,-27 0-16,27 0 0,-27 0 0,1 0 15,26 0-15,-27 0 16,27 0-16,0 0 0,0 0 0,0 0 16,0 0-16,0 0 0,-27 0 0,27 0 15,53 0-15,-80 0 16,1 0-16,26 0 0,-27 0 0,27 0 15,0 0 1,-27 0-16,1 0 0,-1 0 16,1 0-16,-1 0 0,1 0 15,26 0-15,-27 0 0,1 0 0,26 0 16,-27 0-16,0 0 0,1 0 0,-1 0 16,1 0-16,-1 0 15,1 0-15,-1 0 0,1 0 0,-1 0 16,1 0-1,-1 0-15,0 0 0,1 0 0,-1 0 16,1 0-16,-1 0 16,1 0-16,26 0 0,0 0 0,-27 0 15,27 0-15,0 0 16,0 0-16,-27 0 0,1 0 0,26 0 0,0 0 16,-27 0-16,80 0 0,-80 0 0,27 0 15,-26 0 1,-1 0-16,1 0 0,-1 0 0,1 0 0,-1 0 15,0 0 1,1 0-16,-1 0 438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5:35.0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0,'53'0'63,"-26"0"-48,26 0-15,-27 0 0,54 0 0,-1 0 0,-26 0 16,79 0-16,-52 0 0,-1 0 15,0 0-15,27 0 0,0 0 0,-53 0 0,26 0 16,1 0-16,-27 0 16,52 0-16,-25 0 0,-1 0 0,-26 0 0,26 0 15,1 0-15,-27 0 0,26 0 0,-26 0 0,26 0 16,-26 0-16,53 0 0,-53 0 16,-26 0-16,25 0 0,1 0 0,0 0 0,0 0 15,0 0-15,26 0 16,-52 0-16,26 0 0,0 0 0,0 0 0,0 0 15,0 0-15,-1 0 16,1 0-16,-26 0 0,26 0 0,0 0 0,-27 0 16,1 0-16,25 0 0,-25 0 0,26 0 15,-27 0-15,27 0 16,-26 0-16,-1 0 0,27 0 0,0 0 0,-27 0 0,27 0 16,0 0-16,-26 0 0,26 0 15,-27 0-15,27 0 0,0 0 0,-27 0 16,1 0-16,26 0 15,-27 0-15,1 0 0,26 0 0,-27 0 16,1 0-16,-1 0 16,27 0-16,-27 0 0,54 0 0,-54 0 15,1 0-15,26 0 0,-27 0 0,0 0 0,1 0 16,-1 0-16,1 0 16,-1 0-16,27 0 0,-26 0 0,26 0 0,0 0 15,-1 0-15,1 0 16,0 0-16,0 0 0,0 0 0,0 0 0,0 0 15,0 0-15,26 0 16,-26 0-16,0 0 0,26 0 0,-26 0 0,0 0 16,27 0-16,-27 0 0,-1 0 0,28 0 0,26 0 15,-53 0 1,0 0-16,-1 0 0,-25 0 0,-1 0 0,27 0 16,0 0-16,0 0 0,0 0 15,-27 0-15,27 0 0,-26 0 0,26 0 0,0 0 16,0 0-16,-27 0 15,27 0-15,-27 0 0,27 0 0,0 0 16,-26 0-16,-1 0 0,1 0 16,-1 0-16,1 0 0,-1 0 15,0 0-15,1 0 0,-1 0 16,1 0 0,-1 0-16,1 0 0,-1 0 0,1 0 15,-1 0-15,1 0 16,26 0-16,-27 0 0,27 0 0,26 0 15,-52 0 1,-1 0-16,27 0 0,-26 0 0,25 0 0,1 0 16,-26 0-16,26 0 0,0 0 0,-27 0 15,27 0-15,-26 0 16,-1 0-16,0 0 0,1 0 0,26 0 0,-27 0 16,1 0-16,-1 0 15,1 0-15,-1 0 0,53 0 0,-52 0 16,26 0-16,-27 0 15,1 0-15,-1 0 0,1 0 0,-1 0 0,1 0 16,26 0-16,-27 0 16,0 0-16,1 0 15,-1 0-15,1 0 0,-1 0 0,1 0 16,-1 0-16,1 0 16,-1 0-16,1 0 15,-1 0-15,0 0 0,1 0 16,-1 0-16,1 0 0,-1 0 0,1 0 0,-1 0 0,1 0 15,-1 0-15,1 0 16,-1 0-16,27 0 0,-27 0 0,1 0 16,-1 0-16,1 0 0,-1 0 0,1 0 15,-1 0 1,1 0-16,-1 0 0,1 0 16,-1 0-16,27 0 15,-27 0-15,1 0 0,-1 0 0,1 0 0,26 0 16,-27 0-16,1 0 15,-1 0-15,1 0 0,-1 0 16,0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5:37.7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0,'26'0'110,"27"0"-95,0 0-15,0 0 0,26 0 16,-26 0-16,26 0 15,-26 0-15,-26 0 0,26 0 0,0 0 16,0 0-16,-27 0 16,27 0-16,-27 0 0,1 0 0,-1 0 0,1 0 15,-1 0-15,1 0 16,-1 0-16,1 0 16,-1 0-1,1 0-15,-1 0 31,0 0-15,1 0-16,-1 0 0,1 0 0,26 0 16,-27 0-16,1 0 15,26 0-15,-27 0 0,0 0 16,1 0 0,-1 0-16,1 0 15,-1 0-15,1 0 16,-1 0-16,1 0 15,-1 0-15,1 0 0,-1 0 16,1 0-16,-1 0 16,0 0-16,27 0 0,-26 0 0,26 0 15,0 0-15,0 0 0,-1 0 16,-25 0-16,-1 0 0,27 0 0,0 0 0,-26 0 16,26 0-16,0 0 15,-27 0-15,27 0 0,0 0 0,0 0 16,0 0-16,0 0 0,-27 0 0,27 0 0,0 0 15,-27 0-15,27 0 16,-26 0-16,26 0 0,52 0 0,-25 0 16,-54 0-16,1 0 15,-1 0-15,1 0 0,-1 0 0,1 0 0,-1 0 16,0 0 0,1 0-16,-1 0 0,27 0 15,-26 0-15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12:52.4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0,'53'0'187,"-26"0"-171,78 0-16,-25 0 0,-1 0 0,-26 0 0,27 0 15,-1 0-15,133 0 16,-80 0-16,-53 0 0,27 0 0,26 0 16,-52 0-16,26 0 15,-1 0-15,54 0 0,0 0 0,79 0 0,-159 0 16,1 0-16,-27 0 0,26 0 0,27 0 0,53 26 31,-106-26-31,26 0 0,-26 0 0,0 0 0,0 0 0,79 0 16,-79 0-16,0 0 15,0 0-15,-27 0 0,1 0 0,26 0 0,-27 0 16,27 0-16,-27 0 16,27 0-16,0 0 0,0 0 0,-26 0 0,26 0 15,-1 0-15,1 0 0,27 0 16,-27 0-16,0 0 0,26 0 0,-26 0 0,53 0 15,-53 0-15,26 0 0,-26 0 0,26 0 0,-26 0 16,27 0-16,-28 0 0,1 0 16,27 0-16,-27 0 0,0 0 0,0 0 0,-1 0 15,1 0-15,0 0 16,-26 0-16,26 0 0,0 0 0,26 0 0,-26 0 16,53 0-16,-53 0 0,-27 0 15,80 0-15,-53 0 0,26 0 0,1 0 0,-1 0 16,-26 0-16,26 0 15,-26 0-15,27 0 0,-28 0 0,54 0 0,-26 0 16,-27 0-16,26 0 0,-26 0 0,26 0 0,-26 0 16,0 0-16,0 0 15,0 0-15,0 0 0,26 0 0,-26 0 0,0 0 16,26 0-16,-26 0 0,0 0 16,27 0-16,-27 0 0,-1 0 0,28 0 0,-27 0 15,0 0-15,26 0 0,0 0 16,1 0-16,-27 0 0,53 0 0,-27 0 0,0 0 15,1 0-15,-27 0 16,26 0-16,53 0 0,-52 0 0,25 0 0,1 0 16,-26 0-16,-1 0 0,0 0 0,54 0 0,105 0 15,0 0 1,-159 0-16,54 0 0,-54 0 0,27 0 16,-27 0-16,53 0 0,-26 0 15,0 0-15,0 0 0,-27 0 0,27 0 0,-26 0 16,25 0-16,-25 0 0,52 0 15,-79 0-15,26 0 0,-26 0 0,0 0 0,27 0 16,-1 0-16,0 0 0,27 0 16,-26 0-16,-28 0 0,28 0 0,-1 0 15,1 0-15,-28 0 0,54 0 0,-26 0 0,78 0 16,-78 0-16,26 0 16,-27 0-16,27 0 0,-27 0 0,106 0 15,-132 0-15,27 0 16,-1 0-16,-26 0 0,26 0 0,27 0 0,-26 0 15,-1 0-15,0 0 16,1 0-16,26 0 0,26 53 0,27-26 16,-106-27-16,26 0 0,27 0 0,-27 0 0,0 0 15,-26 26-15,27-26 16,-27 0-16,26 0 0,-26 0 0,26 0 0,-26 0 0,0 0 16,0 0-16,-26 0 15,25 0-15,1 0 0,-26 0 0,26 0 0,-27 0 16,1 0-16,26 0 15,0 0-15,-27 0 0,0 0 0,27 0 16,0 0-16,0 0 0,0 0 16,0 0-16,0 0 0,0 0 0,0 0 15,0 0-15,0 0 0,0 0 0,26 0 0,-26 0 0,0 0 16,0 0-16,-27 0 16,1 0-16,25 0 0,1 0 0,0 0 0,0 0 15,-26 0-15,26 0 0,-27 0 16,27 0-16,0 0 0,0 0 0,0 0 0,26 0 15,-26 0-15,0 0 16,26 0-16,-26 0 0,0 0 0,27 0 0,-28 0 16,54 0-16,-79 0 0,79 0 0,-54 0 0,107 0 15,-106 0 1,27 0-16,-1 27 0,106-1 0,-132-26 0,26 0 16,1 27-16,26-27 15,-27 0-15,-26 26 0,26-26 0,-26 27 0,-26-27 0,-1 0 16,1 0-16,-1 0 15,0 0-15,1 26 0,-1-26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4:58.2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0,'-27'0'94,"27"26"-78,0 1 30,27-27-30,-1 0-16,0 0 16,1 0-16,-1 0 0,1 0 0,-1 0 15,27 0-15,-26 0 0,-1 0 0,1 0 16,-1 0-16,0 0 16,27 0-16,-26 0 0,-1 0 0,1 0 15,26 0 1,-27 0-16,1 0 0,-1 0 0,1 0 15,-1 0-15,0 0 16,1 0-16,-1 0 0,1 0 0,-1 0 16,1 0-16,-1 0 15,27 0-15,-26 0 0,-1 0 0,53 0 16,-52 0-16,26 0 0,-27 0 0,1 0 16,-1 0-16,27 0 0,-26 0 15,-1 0-15,0 0 0,27 0 0,0 0 16,-26 0-16,-1 0 15,1 0-15,-1 0 0,1 0 16,-1 0-16,27 0 16,-27 0-16,1 0 0,-1 0 0,1 0 15,-1 0-15,1 0 0,-1 0 0,1 0 16,26 0 0,-27 0-16,0 0 0,1 0 0,-1 0 15,27 0 1,0 0-16,-26 0 15,-1 0-15,1 0 16,-1 0-16,0 0 0,1 0 16,26 0-16,-27 0 0,1 0 15,-1 0-15,1 0 16,-1 0-16,1 0 0,-1 0 16,1 0-16,-1 26 15,0-26-15,1 0 0,-1 0 0,1 0 16,-1 0-16,1 0 15,-1 0-15,1 0 0,-1 0 16,1 0-16,-1 0 0,0 0 16,1 0-16,-1 0 0,1 0 0,-1 0 15,1 0-15,-1 0 0,1 0 0,-1 0 16,1 0-16,-1 0 16,1 0-16,-1 0 15,0 0 1,1 0-16,-1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8:56.5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11351 185 0,'0'-27'94,"26"27"-78,0 0-16,27 0 15,0 0-15,0 0 16,-26 0-16,26 0 0,0 0 0,-1 0 0,1 0 16,-26 0-16,26 0 0,0 0 15,0 0-15,-1 0 0,1 0 0,0 0 0,27 0 16,-27 0-16,0 0 15,-1 0-15,1 0 0,0 0 0,27 0 0,25 0 16,-25 0-16,-27 0 0,26 0 0,1 0 16,25 0-16,-25 0 0,-1 0 15,-26 0-15,26 0 0,1 0 0,-27 0 0,26 0 16,27 0-16,-53 0 16,26 0-16,1 0 0,-28 0 0,28 0 0,-27 0 15,79 0-15,-79 0 16,26 0-16,-26 0 0,27 0 0,-27 0 0,-1 0 15,1 0-15,133 0 16,-160 0-16,80 0 0,-27 0 0,-26 0 0,27 0 16,-28 0-16,1 0 0,27 0 0,-27 0 0,-27 0 15,27 0-15,0 0 16,0 0-16,-27 0 0,27 0 0,-26 0 16,26 0-16,0 0 15,-27 0-15,27 0 0,-27 0 16,27 0-16,-26 0 15,26 0-15,-27 0 0,27 0 0,0 0 0,-27 0 16,1 0-16,26 0 0,-27 0 16,1 0-16,-1 0 15,1 0-15,-1 0 0,1 0 16,-1 0 0</inkml:trace>
  <inkml:trace contextRef="#ctx0" brushRef="#br0" timeOffset="238275">0 0 0,'79'0'79,"1"26"-64,26-26-15,26 0 0,-26 0 0,52 0 0,133 0 16,-26 0-1,-133 0-15,27 0 0,-53 0 0,53 0 16,-27 0-16,-26 0 0,26 0 0,-53 0 0,107 0 16,-54 0-1,-53 0-15,1 0 0,105 0 0,0 0 16,-79 0-16,0 0 16,-27 0-16,53 0 0,-52 0 0,-1 0 0,159 0 15,-26 0 1,-106 0-16,26 0 0,-26 0 0,106 0 15,-80 0-15,-26 0 16,-27 0-16,106 0 0,-105 0 0,-1 0 16,-26 0-16,79 0 0,-52 0 0,25 0 15,-25 0-15,-1 0 0,-26 0 16,27 0-16,-1 0 0,0 0 0,54 0 0,-54 0 16,0 0-16,27 0 15,-79 0-15,78 0 0,-25 0 0,26 0 0,-1 0 16,-25 0-16,26 0 0,-27 0 15,27 0-15,-27 0 0,-26 0 0,27 0 0,-1 0 16,0 0-16,27 0 0,-26 0 0,-1 0 0,53 0 16,-52 0-1,25 0-15,-25 0 0,-27 0 0,26 0 0,0 0 16,1 0-16,-1 0 0,27 0 16,-53 0-16,26 0 0,-26 0 0,27 0 0,-27 0 15,26 0-15,-26 0 16,26 0-16,1 0 0,25 0 0,-25 0 0,-1 0 15,1 0-15,-1 0 0,27 0 0,-27 0 0,0 0 16,27 0-16,27 0 16,-28 0-16,28 0 0,105 0 0,-106 0 15,-52 0-15,-1 0 0,0 0 16,106 0-16,-132 0 0,53 0 0,27 0 16,-28 0-16,28 0 0,52 0 15,-53 0-15,-52 0 0,131 0 16,-105 0-16,26 0 15,-52 0-15,-1 0 0,27 0 0,0 0 0,0 0 16,-27 0-16,53 0 0,-52 0 0,-1 0 0,0 0 16,54 0-16,-54 0 0,53 0 15,-52 0-15,-27 0 0,52 0 16,-25 0-16,-1 0 0,27 0 16,26 0-16,27 0 0,53 0 0,-106 0 15,26 0-15,27 0 16,-80 0-16,0 0 0,-26 0 0,0 0 0,0 0 15,0 0-15,26 0 0,27 0 0,-79 0 0,79 0 16,-27 0-16,-26 0 16,26 0-16,-26 0 0,0 0 0,-27 0 0,54 0 15,-54 0-15,1 0 16,-1 0-16,1 0 0,-1 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6:31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0,'26'26'125,"27"-26"-109,-27 0-16,27 0 0,0 0 15,0 0-15,0 0 0,0 0 0,26 0 16,-26 0-16,0 0 0,27 0 16,-54 0-16,0 0 0,1 0 15,-1 0-15,1 0 16,-1 0-16,1 0 0,-1 0 15,27 0-15,-26 0 0,-1 0 0,0 0 16,1 0-16,-1 0 0,1 0 16,-27 27-16,26-27 0,27 26 0,27-26 15,-54 0 1,1 0-16,-1 0 0,0 0 0,1 0 16,26 0-16,-27 0 0,1 0 0,-1 0 0,1 0 15,26 27 1,-27-27-16,0 0 0,1 0 15,-1 0-15,1 0 0,-1 0 16,1 0-16,-1 0 0,1 0 0,-1 0 16,1 0-16,-1 0 15,1 0-15,-1 0 0,0 0 0,27 0 16,0 0-16,-26 0 16,-1 0-16,1 0 0,-1 0 0,1 0 15,25 0-15,-25 0 0,-1 0 16,1 0-16,-1 0 0,1 0 15,-1 0-15,27 0 0,-26 0 0,26 0 16,-1 0-16,1 0 0,0 0 16,-26 0-16,26 0 0,0 0 0,-27 0 15,27 0-15,-27 0 0,1 0 16,-1 0-16,1 0 0,-1 0 16,27 0-16,-26 0 0,26 0 0,-27 0 15,0 0-15,1 0 0,-1 0 16,1 0-16,26 0 0,-27 0 0,1 0 0,26 0 15,-1 0-15,1 0 16,0 0-16,0 0 0,0 0 0,0 0 16,0 0-16,-27 0 0,27 0 15,-26 0-15,-1 0 0,27 0 0,-26 0 16,-1 0-16,27 0 0,0 0 0,-27 0 0,27 0 16,0 0-1,-26 0-15,-1 0 0,186 0 16,-159 0-1,-27 0-15,27 0 0,53 0 0,-53 0 16,0 0-16,0 0 16,-27 0-16,27 0 0,0 0 0,0 0 15,-27 0-15,54 0 16,-54 0-16,27 0 0,0 0 16,0 0-16,0 0 0,-27 0 0,27 0 0,0 0 15,0 0-15,-26 0 0,25 0 0,1 0 16,-26 0-16,26 0 0,0 0 0,-27 0 0,27 0 15,-27 0-15,1 0 16,-1 0-16,27 0 0,-26 0 0,-1 0 0,1 0 16,-1 0-16,1 0 15,-1 0-15,1 0 0,-1 0 0,27 0 16,-27 0 0,1 0-16,-1 0 0,1 0 0,-1 0 15,1 0-15,26 0 0,-1 0 0,-25 0 16,-1 0-16,1 0 15,-1 0-15,1 0 0,-1 0 0,54 0 0,-54 0 16,27 0 0,-27 0-16,27 0 0,-26 0 0,26 0 0,-27 0 15,27 0-15,0 0 0,-27 0 0,1 0 0,26 0 16,-27 0-16,1 0 0,26 0 16,-27 0-16,27 0 0,0 0 0,0 0 0,0 0 15,0 0-15,0 0 16,0 0-16,-27 0 0,80 0 0,-53 0 0,0 0 15,0 0 1,0 0-16,-1 0 0,1 0 0,-26 0 0,26 0 16,0 0-16,26 0 15,-26 0-15,0 0 0,0 0 0,0 0 16,0 0-16,-27 0 0,27 0 0,0 0 0,0 0 16,0 0-16,26 0 15,-26 0-15,0 0 0,26 0 0,-26 0 0,0 0 16,53 0-16,-53 0 15,0 0-15,0 0 0,-27 0 16,1 0-16,-1 0 0,27 0 0,26 0 16,-52 0-16,-1 0 0,1 0 0,26 0 15,-27 0-15,27 0 16,-26 0-16,-1 0 0,0 0 0,27 0 0,-26 0 0,-1 0 16,1 0-16,-1 0 0,1 0 0,-1 0 0,1 0 15,25 0-15,-25 0 0,-1 0 16,1 0-16,-1 0 0,1 0 15,-1 0-15,1 0 16,26 0-16,-27 0 0,27 0 0,-27 0 16,27 0-16,-26 0 0,-1 0 15,1 0-15,26 0 0,0 0 0,-1 0 0,1 0 16,0 0-16,0 0 0,-26 0 16,-1 0-16,27 0 0,0 0 0,-27 0 15,27 0-15,-26 0 0,-1 0 0,1 0 0,-1 0 16,1 0-16,-1 0 0,1 0 15,-1 0-15,0 0 16,1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06:33.2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0,'0'26'31,"53"-26"0,0 27-15,0-27-16,26 0 0,27 0 15,-27 0-15,80 0 0,-27 0 0,-52 0 16,25 0-16,-25 0 0,131 0 0,-52 0 0,53 0 16,105 0-16,-79 0 15,-132 0-15,27 0 0,-28 0 16,28 0-16,-54 0 0,53 0 15,-26 0-15,-53 0 0,26 0 16,-52 0 0,-1 0-16,1 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9:19:02.0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 0,'27'0'47,"26"0"-47,26 0 0,0 0 0,54 0 15,-54 0-15,0 0 16,54 0-16,-28 0 0,28 27 0,-27-27 0,26 0 16,-26 0-16,52 0 0,1 0 15,-27 0-15,27 0 0,-53 0 0,26 0 16,-26 0-16,26 0 0,-52 0 15,-27 0-15,-27 0 0,1 0 0,26 0 16,0 0-16,-27 0 0,0 0 0,27 0 0,-26 0 16,-1 0-1,1 0-15,-1-27 0,1 27 0,-1 0 16,1 0-16,25 0 16,-25 0-1,-1 0-15,1 0 0,-1 0 16,1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02:37.7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0,'26'0'94,"27"0"-94,-27 0 0,1 0 16,-1 0-16,27 0 0,-26 0 0,-1 0 15,1 0-15,-1 0 16,1 0-16,-1 0 0,0 0 0,1 0 0,52 0 15,-26 0 1,-26 0-16,-1 0 0,27 0 0,0 0 16,-27 0-16,1 0 0,-1 0 0,27 0 15,0 0-15,-26 0 16,26 0-16,-27 0 0,0 0 0,1 0 16,-1 0-16,1 0 0,-1 0 15,27 0-15,-26 0 0,-1 0 0,1 0 0,-1 0 16,1 0-1,25 0-15,-25 0 0,-1 0 0,1 0 0,-1 0 16,1 0-16,-1 0 0,1 0 0,-1 0 16,1 0-1,-1 0-15,0 0 0,1 0 0,-1 0 0,1 0 16,-1 0 0,1 0-16,-1 0 0,1 0 0,-1 0 15,1 0-15,-1 0 0,1 0 16,-1 0-16,0 0 0,1 0 0,-1 0 0,1 0 15,26 0 1,-27 0-16,1 0 0,-1 0 0,1 0 0,-1 0 16,0 0-16,1 0 0,-1 0 0,27 0 15,-26 0-15,-1 0 16,1 0-16,-1 0 0,1 0 0,-1 0 0,1 0 16,-1 0-1,0 0-15,27 0 0,-26 0 0,-1 0 0,1 0 16,26 0-16,-27 0 15,27 0-15,-27 0 0,1 0 0,-1 0 0,27 0 16,-26 0-16,26 0 0,-27 0 0,1 0 0,-1 0 16,27 0-16,0 0 15,0 0-15,-27 0 0,27 0 0,0 0 0,-26 0 16,25 0-16,1 0 0,-26 0 16,26 0-16,0 0 0,0 0 0,0 0 0,-1 0 15,1 0 1,-26 0-16,26 0 0,0 0 0,-27 0 0,27 0 15,-27 0-15,27 0 16,-26 0-16,26 0 0,0 0 0,-27 0 16,1 0-16,26 0 0,-27 0 0,27 0 0,-27 0 15,27 0-15,0 0 16,-26 0-16,26 0 0,-27 0 0,0 0 0,1 0 16,-1 0-16,27 0 0,-26 0 15,-1 0-15,1 0 0,-1 0 0,27 0 16,-26 0-16,-1 0 15,27 0-15,-27 0 0,27 0 0,27 0 16,-27 0-16,-27 0 0,0 0 0,27 0 16,-26 0-1,26 0-15,-27 0 0,1 0 0,-1 0 16,1 0-16,-1 0 16,27 0-16,-27 0 0,1 0 0,-1 0 15,1 0-15,26 0 16,-27 0-16,1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04:52.7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0,'0'-26'187,"26"26"-187,1 0 0,-1 0 16,0 0-16,1 0 15,26 0-15,-27 0 0,1 0 0,26 0 16,-27 0-16,1 0 0,-1 0 0,0 0 0,1 0 16,-1 0-1,1 0-15,-1 0 0,1 0 0,-1 0 0,27 0 16,0 0-1,0 0-15,-27 0 0,1 0 0,-1 0 16,27 0 0,-26 0-16,-1 0 0,1 0 0,-1 0 15,27 0-15,-27 0 0,1 0 0,-1 0 16,1 0 0,26 0-16,-27 0 0,1 0 0,-1 0 15,27 0-15,0 0 16,-27 0-16,1 0 0,-1 0 0,1 0 15,-1 0-15,1 0 16,-1 0-16,1 0 0,-1 0 0,1 0 0,-1 0 16,0 0-16,1 0 0,26 0 15,-27 0-15,1 0 0,-1 0 0,1 0 0,26 0 16,-27 0-16,1 0 0,-1 0 0,0 0 16,1 0-16,-1 0 0,1 0 15,26 0-15,-27 0 0,1 0 0,-1 0 16,1 0-16,-1 0 15,0 0-15,1 0 0,-1 0 0,1 0 16,-1 0-16,1 0 16,-1 0-16,1 0 0,-1 0 0,27 0 15,0 0-15,0 0 16,-27 0-16,27 0 0,0 0 0,53 0 16,-80 0-16,27 0 0,0 0 0,0 0 15,0 0-15,0 0 16,0 0-16,0 0 0,-27 0 0,27 0 0,0 0 15,0 0-15,-26 0 0,-1 0 16,27 0-16,0 0 0,0 0 0,-27 0 16,27 0-16,0 0 0,0 0 15,0 0-15,0 0 0,0 0 0,0 0 16,-27 0-16,27 0 0,0 0 0,0 0 16,0 0-16,-27 0 15,27 0-15,0 0 0,0 0 0,-27 0 0,27 0 16,0 0-16,-26 0 15,-1 0-15,27 0 0,-26 0 0,25 0 16,-25 0-16,26 0 16,-27 0-16,1 0 0,-1 0 0,1 0 0,-1 0 15,1 0-15,-1 0 0,1 0 16,-1 0-16,0 0 0,27 0 0,-26 0 16,26 0-16,-27 0 0,1 0 15,-1 0-15,1 0 16,-1 0-16,0 0 0,1 0 15,-1 0-15,1 0 16,-1 0-16,1 0 0,-1 0 16,1 0-1,-1 0-15,1 0 0,-1 0 16,1 0-16,-1 0 0,0 0 16,1 0-16,-1-27 15,1 27-15,-1 0 16,1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04:54.1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0,'53'27'47,"-27"-27"-47,27 0 0,80 0 15,-80 0 1,26 0-16,-26 0 0,26 0 0,1 0 0,25 0 16,-25 0-16,-1 0 0,80 0 15,-53 0-15,-27 0 0,0 0 16,1 0-16,-1 0 0,27 0 15,-27 0-15,1 0 0,-1 0 0,-26 0 0,26 0 16,107 0-16,-133 0 0,26 0 0,-26 0 16,79 0-16,-79 0 15,0 0-15,79 0 0,-79 0 0,27 0 16,-27 0-16,52 0 16,-52 0-16,-26 0 0,-1 0 0,54 0 15,-54 0-15,27 0 16,-27 0-16,27 0 0,0 0 0,-26 0 15,-1 0-15,1 0 16,-1 0-16,1 0 0,-1 0 0,0 0 16,27 0-16,-26 0 0,-1 0 0,27 0 15,-26 0-15,26 0 0,-27 0 16,0 0-16,1 0 0,26 0 0,-27 0 0,27 0 16,0 0-16,0 0 0,0 0 15,0 0-15,0 0 0,0 0 0,-27 0 16,27 0-16,0 0 15,0 0-15,-27 0 0,27 0 0,-26 0 16,-1 0-16,1 0 0,-1 0 0,1 0 0,-1 0 16,27 0-16,-27 0 0,1 0 15,-1 0-15,1 0 0,-1 0 0,27 0 16,-26 0 0,-1 0-16,1 0 0,-1 0 15,0 0 1,1 0-16,-1 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04:56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 0,'27'0'78,"-1"0"-78,27 0 0,0 0 0,26 0 16,1 0-16,-1 0 0,27 0 0,-27 0 0,106 0 15,1 0 1,-81 0-16,1 0 0,-26 0 0,78 0 15,-25 0 1,-54 0-16,0 0 0,133 0 0,-106 0 0,-27 0 16,27 0-16,-53 0 15,0 0-15,0 0 0,-27 0 0,27 0 0,53 0 16,-53 0-16,-26 0 0,78 0 16,-25 0-16,-27 27 0,0-27 0,-1 0 0,28 0 15,-27 0-15,53 0 0,-53 0 0,26 0 16,-26 0-1,0 0-15,-27 0 0,27 0 0,0 0 0,0 0 0,0 0 16,0 0-16,0 0 16,-27 0-16,27 0 0,0 0 0,0 0 0,0 0 15,0 0-15,0 0 0,0 0 16,-27 0-16,27 0 0,0 0 0,-27 0 0,1 0 16,26 0-16,-27 0 0,1 0 0,-1 0 0,1 0 15,-1 0-15,27 0 16,-27 0-16,27 0 0,-26 0 0,-1 0 0,1 0 15,-1 0 1,1 0-16,25 0 0,-25 0 0,-1 0 16,1 0-1,-1 0-15,1 0 0,-1 0 16,1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11:31.6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0,'0'-26'203,"0"-1"-187,26 27-16,1 0 0,-1 0 0,27 0 15,0 0-15,0 0 0,26 0 0,-26 0 0,0 0 16,0 0-16,0 0 0,0 0 16,0 0-16,0 0 0,-1 0 0,-25 0 0,26 0 15,0 0-15,0 0 16,0 0-16,0 0 0,-1 0 0,1 0 0,0 0 16,27 0-16,-27 0 15,-1 0-15,28 0 0,-27 0 0,0 0 0,0 0 0,0 0 16,-1 0-16,1 0 0,0 0 0,-26 0 0,26 0 15,0 0-15,-1 0 16,1 0-16,0 0 0,0 0 0,0 0 0,-26 0 16,26 0-16,-1 0 15,-25 0-15,-1 0 0,27 0 0,-26 0 16,-1 0-16,54 0 16,-28 0-16,-25 0 0,26 0 0,-27 0 0,1 0 15,-1 0-15,1 0 0,-1 0 0,27 0 0,-26 0 16,-1 0-1,0 0-15,1 0 0,-1 0 0,1 0 16,-1 0-16,1 0 16,-1 0-16,1 0 0,26 0 0,-27 0 0,27 0 15,-27 0-15,27 0 16,0 0-16,0 0 0,0 0 0,0 0 0,0 0 16,0 0-16,-27 0 15,27 0-15,0 0 0,-26 0 0,25 0 16,1 0-16,-26 0 0,-1 0 15,27 0 1,-26 0-16,-1 0 0,1 0 31,-1 0-31,1 0 0,-1 0 16,0 0 0,1 0-16,-1 27 0,27-27 0,0 0 0,0 0 15,0 0-15,0 0 0,0 26 0,0-26 0,0 27 0,0-27 16,0 26-16,26-26 15,0 0-15,-26 27 0,53-1 0,0-26 0,-27 27 16,27-27-16,-79 0 16,78 26-16,-52-26 0,27 0 0,-27 26 0,52 1 15,-78-27-15,26 0 16,0 0-16,-27 26 0,27-26 0,-26 0 16,25 0-16,-25 0 0,52 0 15,-52 0-15,-1 0 16,27 0-16,0 0 0,-27 0 0,27 0 15,-26 0-15,-1 0 0,1 0 16,26 0-16,-27 0 0,1 0 0,26 0 16,-27 0-16,0 0 0,1 0 15,26 0-15,-27 27 0,27-27 0,0 26 16,-26-26-16,-1 0 0,27 0 16,0 0-16,-27 0 0,27 27 0,53-1 15,-53-26-15,0 27 0,-27-27 0,27 0 0,-26 0 16,26 0-16,-27 0 0,1 0 15,-1 0-15,0 26 0,1-26 0,-1 0 16,1 0-16,-1 0 16,1 0-1,-1 0-15,1 0 16,-1 0 0,1 27-16,-1-27 15,1 0 1,-1 0-16,0 0 0,1 0 0,-1 0 15,27 0-15,-26 0 16,26 0-16,0 0 0,79 0 0,-79 0 16,26 0-16,1 0 0,-1 0 15,0 0-15,27 0 0,-27 0 0,1 0 0,-1 0 16,1 0-16,-27 0 16,52 0-16,-25 0 0,-1 0 0,-26 0 0,0 0 0,0 0 15,0 0-15,0 0 0,-27 0 0,27 0 16,0 0-16,0 0 0,-27 0 15,1 0-15,-1 0 0,27 0 0,-26 0 0,-1 0 16,27 0 0,-27 0-16,1 0 0,-1 0 0,1 0 15,-1 0-15,1 0 0,-1 0 16,1 0-16,-1 0 0,1 0 16,-1 0-16,1 0 15,-1 0-15,-26-27 0,26 27 16,1-26-16,-1 26 15,1 0-15,-1 0 16,1 0-16,-1-27 0,1 27 0,-1 0 16,27 0-16,-27-26 15,1 26-15,-1 0 0,-26-27 0,27 27 16,-1-26 0,1 26-16,-1 0 0,1 0 15,-1 0 1,1 0-1,-1-27 1,1 27 0,-1-26-16,0 26 31,1 0-31,-1-27 16,1 1-1,-1 26-15,1 0 16,-1 0-16,1 0 15,-1-26 1,1 26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11:38.0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40 0,'27'0'94,"-1"0"-94,1 0 0,26 0 16,-27 0-1,27 0-15,-27 0 0,1 0 0,-1 0 16,27 0-16,-26 0 16,26 0-16,26 0 0,-26 0 15,-27 0-15,27 0 16,-26 0-16,26 0 0,0 0 16,-27 0-16,0 0 0,1 0 15,-1 0-15,1 0 0,-1 0 16,1 0-16,-1 0 0,1 0 0,-1 0 15,1 0 1,-1 0-16,0 0 16,1 0-16,-1 0 15,1 0-15,-1 0 16,1 0 0,-1 0-1,1 0-15,-1 0 0,1 0 16,-1 0-1,1 0-15,-1 0 0,0 0 0,1 0 16,-1 0-16,1 0 16,-1 0-16,1 0 0,-1 0 15,1 0 1,-1 0-16,1 0 16,-1 0-16,0 0 15,1 0-15,-1 0 0,1 0 16,-1 0-16,1 0 15,-1 0 1,1 0-16,-1 0 0,1 0 0,-1 0 31,1 0-31,-1 0 0,0 0 16,1 0 0,-1 0-16,1 0 0,-1 0 15,1 0-15,-1 0 0,1 0 16,-1 0-16,1 0 15,-1 0-15,0 0 0,1 0 16,-1 0-16,27 0 16,-26 0-16,-1 27 0,1-27 0,-1 0 15,1 0-15,-1 0 16,1 0-16,-1 0 0,0 0 16,1 0-16,-1 0 15,1 0-15,-1 0 16,1 0-16,-1 0 0,1 0 15,-1 0-15,1 0 16,-1 0-16,0 0 0,54 0 16,-54 0-1,1 0-15,26 0 0,-27 0 16,1 0-16,-1 0 0,1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9:22.8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0,'26'0'141,"27"0"-126,27 0-15,-27 0 0,-1 0 0,1 0 0,0 0 16,0 0-16,53 0 15,-53 0-15,0 0 16,0 0-16,0 0 0,0 0 16,0 0-16,-1 0 0,1 0 0,0 0 0,27 0 0,-54 0 15,27 0-15,-26 0 0,25 0 0,1 0 0,0 0 16,0 0-16,27 0 16,-28 0-16,1 0 0,0 0 0,0 0 15,-26 0-15,26 0 16,0 0-16,-27 0 0,0 0 0,27 0 0,-26 0 15,26 0-15,26 0 16,-52 0-16,-1 0 0,0 0 0,27 0 16,-26 0-16,-1 0 15,1 0-15,-1 0 0,54 0 16,-27 0-16,-27 0 16,27 0-16,-27 0 0,1 0 15,26 0-15,0 0 0,-27 0 0,27 0 16,-27 0-16,27 0 15,-26 0-15,26 0 0,0 0 0,-27 0 16,27 0-16,0 0 0,0 0 16,0 0-16,-27 0 0,27 0 0,0 0 15,-26 0-15,-1 0 16,27 0-16,-27 0 0,27 0 0,-26 0 0,26 0 16,0 0-16,0 0 0,-27 0 0,27 0 15,0 0-15,0 0 0,0 0 16,-27 0-16,1 0 0,25 0 0,1 0 15,27 0-15,-27 0 0,0 0 16,-27 0-16,80 0 0,-53 0 0,0 0 16,0 0-16,0 0 0,-27 0 15,27 0-15,0 0 0,53 0 0,-80 0 16,27 0-16,53 0 0,-80 0 0,27 0 0,0 0 0,53 0 16,-80 0-16,27 0 15,0 0-15,0 0 0,0 0 0,0 0 0,0 0 16,-27 0-16,80 0 15,-53 0-15,0 0 0,0 0 0,-27 0 16,27 0-16,0 0 16,0 0-16,27 0 0,-27 0 0,-1 0 0,28 0 15,-27 0-15,0 0 0,0 0 0,26 0 0,-26 0 16,0 0-16,0 0 0,26 0 16,-26 0-16,0 0 0,26 0 0,-26 0 0,27 0 15,-1 0-15,-26 0 16,26 0-16,-26 0 0,0 0 0,0 0 0,53 0 15,-53 0-15,0 0 16,-27 0-16,53 0 0,-26 0 16,27 0-16,-27 0 15,0 0-15,-27 0 0,1 0 0,-1 0 0,53 0 16,-26 0-16,0 0 0,-26 0 16,26 0-16,-27 0 15,0 0-15,1 0 0,-1 0 0,1 0 16,-1 0-16,1 0 0,26 0 0,-27 0 15,1 0-15,-1 0 0,1 0 0,-1 0 16,0 0-16,1 0 16,-1 0-16,1 0 0,-1 0 15,1 0-15,-1 0 16,1 0-16,-1 0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14:33.4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0,'53'0'110,"-27"0"-110,27 0 0,-26 0 15,-1 0-15,27 0 16,0 0-16,-26 0 0,-1 0 0,27 0 15,0 0-15,0 0 16,0 0-16,0 0 0,0 0 0,-1 0 0,1 0 0,0 0 16,-26 0-16,131 0 15,-105 0-15,-26 0 0,79 0 0,-53 0 16,-27 0-16,27 0 0,0 0 0,0 0 16,0 0-16,-27 0 0,27 0 15,0 0-15,0 0 0,-27 0 0,1 0 0,52 0 16,-52 0-16,52 0 15,-26 0-15,-27 0 16,27 0-16,-26 0 0,-1 0 0,27 0 16,-26 0-16,-1 0 0,1 0 0,-1 0 15,0 0 1,1 0-16,-1 0 0,1 0 16,-1 0-16,1 0 0,-1 0 0,1 0 15,-1 0-15,1 0 16,-1 0-16,1 0 0,25 0 15,-25 0-15,-1 0 16,1 0-16,-1 0 0,1 0 0,26 0 0,-27 0 16,27 0-16,-27 0 0,27 0 15,0 0-15,0 0 0,0 0 0,0 0 16,0 0-16,0 0 0,0 0 0,0 0 0,0 0 16,0 0-16,-1 0 15,-25 0-15,79 0 0,-53 0 0,0 0 0,-27 0 16,27 0-16,0 0 0,0 0 15,26 0-15,-26 0 0,0 0 0,26 0 16,-26 0-16,0 0 0,0 0 16,0 0-16,0 0 0,-27 0 0,27 0 0,0 0 15,-26 0-15,-1 0 0,27 0 0,0 0 0,26 0 16,-26 0 0,0 0-16,0 0 0,0 0 0,0 0 15,0 0-15,26 0 0,-26 0 16,0 0-16,0 0 0,0 0 0,0 0 0,53 0 15,-53 0 1,0 0-16,-27 0 0,0 0 0,27 0 0,0 0 0,-26 0 16,26 0-16,-27 0 15,1 0-15,25 0 0,-25 0 0,-1 0 16,1 0-16,-1 0 0,1 0 16,26 0-16,0 0 15,-27 0-15,1 0 0,-1 0 0,27 0 16,-27 0-1,1 0-15,26 0 0,-27 0 0,1 0 0,26 0 16,-27 0-16,0 0 0,1 0 16,26 0-16,-27 0 0,27 0 0,-26 0 15,-1 0-15,1 0 16,26 0-16,-1 0 0,1 0 0,-26 0 0,26 0 16,0 0-16,-27 0 0,27 0 0,0 0 0,26 0 15,-26 0 1,0 0-16,-26 0 0,-1 0 0,1 0 0,25 0 0,-25 0 15,26 0-15,53 0 16,-53 0-16,-1 0 16,54 0-16,27 0 15,-107 0-15,27 0 0,0 0 0,53 0 16,-27 0-16,0 0 16,-26 0-1,27 0-15,-27 0 16,0 0-16,-27 0 0,1 0 15,25 0-15,-25 0 0,-1 0 0,27 0 16,-26 0-16,26 0 16,-27 0-16,27 0 0,0 0 0,-27 0 0,1 0 15,-1 0-15,1 0 16,26 0-16,0 0 0,-27 0 16,27 0-16,-27 0 0,1 0 0,26 0 0,-27 0 15,27 0-15,0 0 16,0 0-16,0 0 0,-27 0 0,27 0 15,0 0-15,0 0 16,27 0-16,-54 0 0,27 0 0,0 0 0,0 0 0,26 0 16,-26 0-16,0 0 15,0 0-15,0 0 0,0 0 0,0 0 0,0 0 16,-27 0-16,27 0 0,-27 0 0,27 0 16,0 0-16,-26 0 15,26 0-15,-27 0 0,0 0 0,1 0 16,-1 0-16,1 0 15,-1 0-15,1 0 0,-1 0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0:14.3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0,'53'0'93,"-27"0"-93,54 0 0,-28 0 0,28 0 0,79 0 16,-54 0-16,54 0 0,-79 0 16,-1 0-16,106 0 15,-132 0-15,26 0 0,-26 0 0,0 0 0,0 0 16,0 0-16,0 0 16,-27 0-16,27 0 0,0 0 0,0 0 0,0 0 15,0 0-15,-26 0 0,25 0 16,-25 0-16,-1 0 0,1 0 0,26 0 0,-27 0 15,1 0-15,-1 0 0,1 0 0,25 0 16,-25 0-16,-1 0 16,1 0-16,26 0 0,0 0 0,-27 0 15,27 0-15,-26 0 0,25 0 16,1 0-16,-26 0 0,26 0 0,-27 0 16,1 0-16,26 0 15,-27 0-15,0 0 0,1 0 16,-1 0-16,27 0 15,-26 0-15,-1 0 0,1 0 0,-1 0 0,1 0 16,-1 0-16,27 0 0,-27 0 0,1 0 16,-1 0-1,1 0-15,-1 0 0,1 0 16,-1 0-16,1 0 16,-1 0-16,1 0 15,-1 0 1,0 0-16,1 0 31,-1 0-31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1:08.5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0,'0'26'0,"26"-26"47,27 0-31,0 27-16,26-27 0,-26 0 0,53 0 0,-27 0 16,1 0-16,-1 0 0,1 0 0,78 0 15,-52 0-15,-27 0 16,1 0-16,26 0 0,-27 0 0,27 0 0,79 0 15,-132 0-15,26 0 16,1 0-16,-1 0 0,1 0 0,25 0 0,-52 0 16,27 0-16,-27 0 0,-1 0 15,1 0-15,-26 0 0,26 0 0,-27 0 16,27 0-16,-26 0 0,26 0 16,-1 0-16,1 0 0,-26 0 0,26 0 0,0 0 15,-27 0-15,27 0 0,0 0 0,-27 0 0,27 0 16,0 0-16,-26 0 15,26 0-15,-27 0 0,27 0 0,-27 0 16,1 0-16,26 0 16,-27 0-16,1 0 0,-1 0 0,27 0 15,0 0 1,-27 0-16,1 0 16,-1 0-16,1 0 0,-1 0 0,1 0 15,-1 0 1,1 0-16,-1 0 0,1 0 15,-1 0-15,1 0 16,-1 0-16,0 0 16,1 0-16,-1 0 15,1 0-15,-1 0 0,1 0 0,-1 0 16,1 0-16,-1 0 16,1 0-16,-1 0 15,0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0:16.3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0 106 0,'26'0'31,"27"0"-15,27 0-16,-54 0 0,27 0 0,0 0 16,0 0-16,0 0 0,53 0 15,-54 0-15,1 0 0,-26 0 0,26 0 16,0 0 0,0 0-16,-1 0 0,28 0 0,-27 0 15,0 0-15,53 0 0,-54 0 16,-25 0-16,26 0 0,0 0 15,0 0-15,26 0 0,-26 0 0,0 0 0,0 0 16,0 0-16,-27 0 0,27 0 16,0 0-16,0 0 0,0 0 0,0 0 0,0 0 15,0 0-15,-1 0 16,1 0-16,0 0 0,0 0 0,0 0 16,0 0-16,-26 0 0,25 0 15,-25 0-15,-1 0 0,1 0 0,-1 0 16,1 0-16,-1 0 0,1 0 0,-1 0 0,1 0 15,-1 0 1,0 0-16,1 0 0,-1 0 0,1 0 0,-1 0 16,1 0-1,-1 0-15,1 0 0,26 0 0,-27 0 32,1 0-32,-1 0 0,0 0 0,1 0 0,-1 0 15,1 0 1,-1 0-16,27 0 0,-26 0 0,-1 0 15,1 0-15,-1 0 0,0 0 16,1 0 0,-1 0-16,1 0 47</inkml:trace>
  <inkml:trace contextRef="#ctx0" brushRef="#br0" timeOffset="54320">291 0 0,'-27'0'32,"80"0"-1,0 0-15,53 27-16,-53-27 15,26 0-15,1 0 0,-1 0 0,0 0 16,27 0-16,-26 0 0,-1 0 15,0 0-15,1 0 0,52 0 0,-53 0 0,54 0 0,-54 0 16,-26 0-16,26 0 16,1 0-16,52 0 0,-53 0 0,27 0 0,-26 0 15,52 0-15,-53 0 0,1 0 0,26 0 16,52 0-16,-78 0 0,-27 0 16,26 0-16,0 0 0,27 0 0,-26 0 0,-28 0 15,1 0-15,27 0 16,-27 0-16,0 0 0,26 0 0,-26 0 0,26 0 15,-26 0-15,0 0 16,0 0-16,-27 0 0,27 0 0,-26 0 0,-1 0 0,27 0 16,0 0-16,-26 0 15,26 0-15,-27 0 0,27 0 0,-27 0 16,27 0-16,-26 0 0,26 0 0,0 0 16,-27 0-16,0 0 15,27 0-15,-26 0 0,-1 0 0,27 0 0,-26 0 16,-1 0-16,1 0 15,-1 0-15,1 0 0,-1 0 0,0 0 0,1 0 16,26 0-16,-27 0 16,1 0-16,-1 0 0,1 0 0,-1 0 0,1 0 15,-1 0-15,0 0 16,1 0-16,-1 0 0,1 0 0,-1 0 16,1 0-16,26 0 15,-27 0-15,1 0 0,-1 0 0,1 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2:26.7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0,'26'0'62,"1"0"-62,25 0 0,1 0 16,0 0-16,0 0 0,27 0 0,-28 0 0,28 0 15,-27 0-15,53 0 0,-27 0 16,0 0-16,1 0 0,-27 0 0,0 0 0,26 0 16,-26 0-16,26 0 15,27 0-15,-27 0 0,1 0 0,-1 0 0,1 0 16,25 0-16,-25 0 0,-27 0 15,26 0-15,-26 0 0,26 0 0,-26 0 0,27 0 16,-1 0-16,-26 0 0,26 0 0,27 0 0,-53 0 16,26 0-16,1 0 15,-1 0-15,1 0 0,-28 0 0,1 0 0,0 0 16,0 0-16,0 0 0,0 0 16,0 0-16,0 0 0,0 0 0,-27 0 15,27 0-15,-26 0 16,-1 0-16,27 0 0,-27 0 0,1 0 0,-1 0 15,1 0-15,-1 0 0,1 0 16,-1 0-16,1 0 0,-1 0 0,1 0 0,-1 0 16,1 0-16,-1 0 0,0 0 0,1 0 15,-1 0 1,1 0-16,-1 0 0,1 0 16,-1 0-16,27 0 0,-26 0 0,-1 0 15,0 0-15,1 0 0,26 0 0,0 0 16,-27 0-16,27 0 15,-26 0-15,26 0 0,-1 0 0,1 0 16,-26 0-16,26 0 0,0 0 16,-27 0-16,1 0 0,-1 0 0,27 0 0,-27 0 15,27 0-15,-26 0 0,-1 0 0,1 0 0,26 0 16,-27 0-16,27 0 16,-27 0-16,1 0 0,-1 0 0,1 0 15,-1 0-15,1 0 0,-1 0 16,1 0-16,-1 0 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2:37.4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0,'53'0'110,"0"0"-110,-26 0 0,26 0 0,0 0 15,26 0-15,-26 0 0,26 0 16,-26 0-16,0 0 0,26 27 0,-26-27 0,27 0 15,-27 0-15,26 0 16,-26 0-16,53 0 0,-27 0 0,1 0 0,-28 0 16,28 26-16,-27-26 0,0 0 15,26 0-15,-26 0 0,0 27 0,26-27 0,-26 26 16,0-26-16,53 0 16,-53 27-16,0-27 0,26 0 0,-26 0 0,0 0 15,-27 0-15,80 0 0,-53 0 0,0 0 0,-26 0 16,25 0-16,1 0 0,0 0 15,0 0-15,0 0 0,-26 0 0,26 0 0,-1 0 16,1 0 0,-26 0-16,-1 0 0,27 0 0,-26 0 0,-1 0 15,1 0-15,-1 0 0,27 0 16,-27 0-16,1 0 0,-1 0 0,1 0 16,-1 0-16,1 0 0,-1 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5:10.4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0,'27'0'94,"-1"0"-79,1 0-15,-1 0 0,27 0 16,0 0 0,-27 0-16,54 0 0,-27 0 0,-27 0 15,1 0-15,52 0 16,-52 0-16,-1 0 0,27 0 0,0 0 16,0 0-16,26 0 0,-26 0 15,0 0 1,-27 0-16,54 0 0,-54 0 0,27 0 15,0 0-15,-26 0 16,25 0-16,-25 0 0,26 0 0,-27 0 0,54 0 16,-27 0-16,-1 0 15,-25 0-15,26 0 0,-27 0 0,1 0 0,-1 0 16,27 0-16,-26 0 0,26 0 0,-27 0 0,0 0 16,1 0-16,-1 0 0,27 0 15,-26 0-15,-1 0 0,1 0 0,-1 0 0,53 0 16,-52 0-1,-1 0-15,1 0 0,26 0 0,-27 0 16,1 0-16,-1 0 0,1 0 16,-1 0-16,27 0 0,-27 0 0,1 0 15,-1 0-15,1 0 16,-1 0-16,1 0 0,-1 0 0,27 0 0,-26 0 16,-1 0-16,27 0 0,-27 0 0,27 0 15,0 0-15,-26 0 0,-1 0 16,1 0-16,26 0 0,-27 0 0,27 0 0,0 0 15,0 0-15,0 0 16,-27 0-16,27 0 0,0 0 0,-27 0 0,27 0 16,-26 0-16,26 0 0,0 0 15,0 0-15,-27 0 0,27 0 0,-27 0 16,1 0-16,-1 0 0,1 0 0,-1 0 0,1 0 16,26 0-16,-27 0 15,0 0-15,1 0 0,-1 0 0,1 0 16,-1 0-16,1 0 0,-1 0 15,1 0-15,-1 0 0,1 0 16,-1 0 0,1 0-16,-1 0 15,0 0 1,1 0-16,-1 0 16,1 0-1,-1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5:12.9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0,'0'27'110,"0"-1"-95,26-26-15,27 0 0,-26 27 0,-1-27 16,1 0 0,25 0-16,1 0 0,53 0 0,-53 0 0,0 0 15,-27 0-15,27 0 0,53 0 0,-26 0 16,-27 0-16,-1 0 16,1 0-16,0 0 0,-26 0 0,26 0 0,0 0 0,-27 0 15,0 0-15,27 0 16,-26 0-16,26 0 0,-27 0 0,1 0 0,-1 0 15,1 0-15,-1 0 16,1 0-16,25 0 0,-25 0 0,-1 0 16,1 0-16,-1 0 0,1 0 0,-1 0 0,1 0 15,-1 0-15,1 0 16,-1 0-16,0 0 0,1 0 0,-1 0 16,1 0-1,-1 0-15,1 0 0,-1 0 0,1 0 16,-1 0-16,1 0 15,-1 0-15,1 0 16,-1 0-16,0 0 16,1 0-16,-1 0 0,1 0 0,-1 0 15,1 0-15,-1 0 0,1 0 16,-1 0 0,1 0-1,-1 0-15,0 0 16,1 0-16,-1 0 15,-26-27-15,27 27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27:31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0 132 0,'26'0'78,"27"0"-78,-26 0 0,-1 0 0,27 0 16,53 0-16,-27 0 15,80 0-15,-80 0 0,27 0 0,0 0 16,-27 0-16,1 0 0,26 0 16,-1 0-16,-25 0 0,52 0 0,80 0 15,-106 0-15,26 0 16,132 0-16,-105 0 0,-79 0 0,52 0 15,27 0-15,-80 0 16,0 0-16,-26 0 0,0 0 0,27 0 0,-27 0 16,-1 0-16,81 0 0,-27 0 0,-27 0 15,-26 0-15,53 0 16,-53-26-16,0 26 0,-1 0 0,1 0 16,27-27-16,-27 27 0,0 0 15,-1 0-15,-25 0 0,26 0 0,-27 0 16,27 0-16,-26-26 15,26-1-15,-27 27 0,1 0 0,25 0 16,-25 0-16,-1 0 0,1 0 16,-1 0-16,27 0 15,-26 0-15,-1 0 0,1 0 0,52 0 16,-53 0-16,27 0 16,0 0-16,-26 0 0,26 0 0,0 0 0,-1 0 15,-25 0-15,-1 0 16,1 0-16,-1 0 0,1 0 0,-1 0 15,1 0-15,-1 0 16,1 0-16,-1 0 0,-26-26 94,26 26-79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5:01.4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0,'27'0'79,"-1"0"-79,27 0 0,0 0 15,26 0-15,-26 0 16,27 0-16,-1 0 0,-26 0 0,79 0 0,-52 0 15,-27 0-15,26 0 16,80 0-16,-106 0 0,26 0 0,27 0 16,-53 0-16,26 0 0,-26 0 15,26 0-15,-26 0 0,80 0 0,-54 0 16,0 0-16,107 0 16,-107 0-16,0 0 0,54 0 0,-54 0 0,27 0 15,53 0-15,-27 0 0,27 0 0,-1 0 16,-52 0-16,26 0 0,-26 0 15,0 0-15,-27-26 0,-26 26 0,0 0 0,0 0 16,0 0 0,0-27-16,0 27 0,-27-26 0,1 26 0,26 0 15,-27 0-15,1 0 16,-1-27-16,1 27 0,-1 0 0,1 0 0,-1 0 16,0 0-16,1 0 0,-1 0 15,1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9:24.7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0,'27'0'78,"-1"0"-78,27 0 16,-26 0-16,-1 0 0,27 0 15,-26 0-15,52 0 0,-26 0 0,0 0 0,26 0 16,-26 26-16,0-26 0,26 27 0,-26-27 0,53 0 16,26 0-1,-79 0-15,27 0 0,-27 0 0,52 0 16,-52 0-16,0 0 15,-26 0-15,-1 0 0,54 0 16,-1 0-16,-26 0 16,0 0-16,0 0 0,-27 0 0,1 0 15,-1 0-15,1 0 0,-1 0 0,0 0 16,1 0-16,-1 0 16,1 0-16,-1 0 0,1 0 0,-1 0 31,1 0-31,-1 0 15,27 0-15,-26 0 16,-1 0-16,0 0 0,1 0 16,-1 0-16,1 0 15,-1 0 32,1 0-47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5:02.8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0 213 0,'27'0'32,"-1"0"-32,27 0 0,53 0 0,-80 0 0,80 0 15,-26 0-15,25 0 16,1 0-16,0 0 0,0 0 0,0 0 0,0 0 15,-27 0-15,53 0 0,-52 0 16,78 0-16,-25 0 0,-27 0 0,52 0 0,-78 0 16,-1 0-16,27 0 15,-53 0-15,26 0 0,-26 0 0,26 0 0,1 0 16,-1 0-16,27 0 16,-80 0-16,80-27 0,-26 27 0,-27-26 0,26 26 15,-26 0-15,0-27 0,79 1 0,-79 26 16,0 0-16,26 0 0,1-27 15,-27 27-15,-27 0 0,27 0 0,0 0 16,-27-26 0,27 26-16,-26-27 0,-1 27 0,1 0 0,-1 0 15,1 0-15,-1 0 16,0-26-16,1 26 0,-1 0 16,1 0-16,-1 0 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4:44.7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0 159 0,'27'0'63,"-1"0"-63,1 0 15,-1 0-15,1 0 0,-1 0 16,27 0-16,-27 0 0,27 0 0,-26 0 0,26 0 16,0 0-16,52 0 15,-52 0-15,-26 0 0,26 0 0,53 0 16,-80 0 0,27 0-16,0 0 0,0 0 0,26 0 0,-26 0 0,0 0 15,0 0-15,0 0 16,0 0-16,-27 0 0,27 0 0,0 0 0,0 0 15,0 0-15,0 0 0,0 0 16,0 0-16,-1 0 0,1 0 0,0 0 16,-26 0-16,-1 0 0,27 0 0,0 0 0,0 0 0,0 0 15,-27 0-15,27 0 16,-26 0-16,-1 0 0,27 0 0,0 0 16,0 0-16,-27 0 0,27 0 0,0 0 15,-26 0-15,-1 0 0,27 0 0,-26 0 0,25 0 16,-25 0-16,26 0 15,0 0-15,0 0 0,-27 0 0,27 0 16,-27 0-16,27 0 0,0 0 16,0 0-16,-26 0 0,26 0 15,-27 0-15,1 0 0,-1 0 0,27 0 0,0 0 0,-27 0 16,27 0-16,0 0 16,0 0-16,-27 0 0,27 0 0,0 0 0,80 0 15,-28 0 1,-52 0-16,27 0 0,-1 0 0,-26 0 0,0 0 15,0 0-15,0 0 0,26 0 16,1 0-16,-28 0 0,28 0 0,-1 0 0,80 0 16,-133 0-16,27 0 0,53 0 0,-79 0 15,26 0-15,-1 0 16,1 0-16,0 0 0,0 0 0,-26 0 0,78 0 16,-52 0-16,-26 0 15,26 0-15,0 0 0,0 0 0,0 0 0,-1 0 16,1 0-16,-26 0 0,26 0 15,0 0-15,0 0 0,-27 0 0,27 0 0,0 0 16,0 0-16,-27 0 16,27 0-16,0 0 0,0 0 0,0 0 0,0 0 15,0 0-15,0 0 0,26 0 0,-26 0 16,-27 0-16,27 0 0,0 0 16,0 0-16,0 0 0,0 0 0,0 0 0,0 0 15,0 0 1,0 0-16,0 0 0,-1 0 0,1 0 15,0 0-15,0 0 0,27 0 0,-27-27 16,-1 27-16,1-26 0,0 26 0,80 0 16,-81 0-16,1 0 0,0 0 0,0 0 0,-26 0 15,79 0-15,-54 0 16,1 0-16,-26 0 0,79 0 0,-27 0 0,-26 0 16,26 0-16,-26 0 0,27 0 15,-27 0-15,26 0 0,-26 0 0,0 0 0,0 0 16,0 0-16,26 0 15,-26 0-15,0 0 0,26 0 0,-26 0 0,106 0 16,-53 0-16,-53 0 0,26 0 0,-26 0 16,26 0-16,-26 0 15,0 0-15,0 0 0,0 0 0,26 0 0,-26 0 0,0-27 16,26 27-16,-26 0 16,27 0-16,-27 0 0,0 0 0,26 0 0,27 0 15,-27 0 1,27 0-16,-27 0 0,-26-26 0,27 26 0,-1-27 15,-52 27 1,25 0-16,54 0 0,-53 0 0,-26 0 0,78 0 0,-52 0 16,27 0-16,-1 0 0,-26 0 0,0 0 0,0 0 15,26 0-15,-26 0 0,27 0 16,-28 0-16,28 0 0,-27 0 0,0 0 0,0 0 16,26 0-16,-26 0 15,0 0-15,0 0 0,26 0 0,-26 0 0,0 0 16,0 0-16,0 0 15,0 0-15,0 0 0,0 0 0,-1 0 16,28 0-16,-27 0 16,-27 0-16,1 0 15,-1 0-15,1 0 0,-1 0 16,0 0 0,-26-26 93,27 26-93</inkml:trace>
  <inkml:trace contextRef="#ctx0" brushRef="#br0" timeOffset="8762">53 159 0,'-26'0'172,"26"26"-157,0 1-15,0-1 0,0 1 0,0-1 0,0 27 16,0 0-16,0 26 16,0-26-16,0 0 0,0-26 15,0 25-15,0 1 16,0-26-16,0 26 0,0-27 0,0 27 16,0-26-16,0-1 0,0 0 15,0 27-15,0-26 0,0 26 0,0-27 0,0 27 16,0-26-16,0-1 0,0 1 0,0 25 15,0-25-15,26-27 16,-26 26-16,0 27 0,0-26 0,0-1 0,0 1 16,27-27-16,-27 26 15,0 1-15,0-1 0,0 0 0,0 1 0,0-1 0,0 1 16,0 26 0,0 0-16,0-27 0,0 1 0,0-1 15,0 1-15,0-1 0,0 0 16,0 1-16,0 26 0,0 0 15,0-27-15,0 1 0,0-1 0,0 1 16,0-1-16,0 0 16,0 1-16,0 26 0,0-27 0,0 1 15,0-1-15,0 1 0,0-1 16,0 27-16,0-26 0,0-1 0,0 27 16,0-27-16,0 1 15,0-1-15,0 1 0,0-1 0,0 1 16,0 26-16,0-27 0,0 0 0,0 1 15,0-1-15,0 1 16,0-1-16,26 1 0,1-1 0,-27 27 16,0-26-16,0-1 15,0 1-15,0-1 0,0 0 0,0 1 16,0-1-16,0 1 16,0-1-16,0 1 0,0-1 0,0 1 15,0-1-15,0 27 16,0-27-16,0 1 0,0 26 0,0-27 15,0 1-15,0 26 0,0-27 0,0 1 0,0 26 16,0-27-16,0 53 16,0-26-16,0 0 0,26 27 15,0-28-15,-26 1 16,0-26-16,0-1 0,0 27 0,0 27 16,0-54-1,0 27-15,0-27 0,0 27 0,0-26 16,0-1-16,0 1 0,0-1 0,0 54 15,0-54-15,0 0 16,0 1-16,0-1 0,0 1 0,0 26 0,0-27 16,0 27-16,0 0 15,0 26-15,0-52 0,0 26 16,0 0-16,0-27 0,0 27 16,0 0-16,0-27 0,0 27 0,0-26 15,0-1-15,0 1 0,0-1 0,0 27 0,0-26 16,27-1-16,-27 1 15,0-1-15,0 0 0,0 27 0,0-26 0,0-1 0,0 1 16,0-1-16,0 27 16,0-26-16,0 25 0,0-25 0,26-1 0,-26 1 15,27 26-15,-27-27 16,0 27-16,0 0 0,0-26 0,0-1 0,0 27 16,0-27-16,0 27 0,0 0 15,0-26-15,0 26 0,0-1 0,0-25 16,0 26-16,0-27 0,0 27 0,0 0 15,0-26-15,0 26 0,0-1 16,0-25-16,0 26 0,0-27 0,0 1 16,0 26-16,0 0 0,0-27 15,0 27-15,0-27 0,0 1 0,0 26 0,0 0 16,0-27-16,0 54 16,26-28-16,-26 1 0,0-26 15,0 26-15,0-27 0,0 1 0,0-1 0,0 1 16,0-1-16,0 0 0,0 27 15,0-26-15,0 26 16,0-27-16,0 1 16,0-1-16,0 1 0,0-1 15,0 1-15,0-1 0,0 27 16,0-27-16,0 1 0,0-1 16,0 1-16,0-1 0,0 1 15,0-1-15,0 1 0,0-1 16,0 0-16,0 1 0,0-1 0,0 1 15,0-1-15,0 1 16,0-1-16,0 1 0,0-1 0,0 1 16,0-1-16,0 1 15,0-1-15,0 0 0,0 27 0,0 0 16,0-26 0,0 26-16,0-27 0,0 1 0,0-1 15,0 27-15,0-27 0,0 1 0,0 26 16,27 0-1,-1-27-15,-26 1 0,27 26 0,-27-27 0,0 27 16,0-27-16,0 54 16,0-54-16,0 27 0,0-26 0,0-1 15,0 0 1,0 1-16,0-1 0,0 1 0,0-1 16,0 27-16,26-26 0,-26-1 15,0 1-15,0-1 0,0 1 0,0-1 16,0 0-16,0 27 0,0-26 0,0-1 15,0 1-15,0 26 0,0-27 16,0 1-16,0-1 0,0 0 16,0 1-16,0-1 0,0 1 15,0-1-15,27 1 0,-27-1 0,0 1 16,0 26 0,0-27-16,0 1 0,26-27 15,-26 52-15,26-25 0,-26-1 0,0 1 16,0-1-1,0 1-15,0-1 16,0 1 0,0-1-1,0 1-15,0-1 0,0 0 16,0 1-16,0-1 16,0 1-1,0-1-15,0 1 16,0-1-16,0 1 15,0-1-15,0 1 16,0-1-16,0 1 0,0-1 16,0 0-1,0 1-15,0-1 0,0 1 16,0-1 0,0 1-16,0-1 0,0 1 15,0-1-15,0 1 16,0-1-16,0 0 15,0 1-15,0-1 0,0 1 16,0-1 0,0 1-1,0-1 1,0 1-16,0-1 0,0 1 31,0-1-31,0 1 16,0-1-16,0 0 15,0 1 17,0-1-17,27 1 1,-27-1 0,0 1-1,0-1 1,0 1-16,0-1 0,0 1 15,0-1 1,0 0 0,0 1-16,0-1 0,0 1 0,0-1 15,0 1 1,0-1-16,0 1 0,0-1 16,0 1-1,0-1-15,0 1 0,0-1 16,0 0-16,0 1 0,0-1 15,0 1-15,0-1 16,0 1-16,0-1 16,0 1-16,0-1 0,0 1 0,0-1 15,0 0-15,0 1 0,0-1 0,0 1 16,0-1 15,26 1-15,1-27 281,26 0-297,-27 0 0,27 0 15,-26 0-15,26 0 16,-27 0-16,0 0 0,27 0 0,80 0 0,-28 0 16,-25 0-1,-54 0-15,27 0 0,-26 0 16,26 0-16,-27 0 0,1 0 0,25 0 0,-25 0 15,-1 0-15,1 0 16,26 0-16,-27 0 0,1 0 0,-1 0 16,1 0-16,-1 0 15,0 0-15,1 0 0,26 0 0,-27 0 16,27 0 0,27 0-16,-54 0 0,1 0 15,-1 0-15,0 0 0,1 0 16,-1 0-16,1 0 0,-1 0 15,1 0-15,-1 0 0,27 0 0,-26 0 0,-27-27 16,52 27-16,-25 0 0,26 0 16,-27 0-16,27 0 0,0 0 0,-26 0 0,26 0 15,-1 0-15,1-26 0,0 26 16,-26 0-16,26 0 0,0 0 0,-1 0 0,1-27 16,0 27-16,0-26 15,0 26-15,-26 0 0,-1 0 0,27 0 0,0 0 16,0 0-16,0 0 0,0 0 0,0 0 0,-1 0 15,28 0-15,-27 0 16,0 0-16,0 0 0,0 0 0,-1 0 0,1 0 16,-26 0-16,-1 0 15,80 0-15,-53 0 0,-27 0 0,27 0 16,0 0-16,27 0 16,26 0-16,-80 0 0,80 0 15,-53 0-15,79 0 0,-26 0 16,-27 0-16,1 0 0,-27 0 0,26 0 15,0 0-15,-26 0 0,27 0 0,25 0 0,1 0 16,-26 0-16,52 0 0,-53 0 16,133 0-16,-159 0 0,53 0 0,-27 0 15,27 0-15,132 0 16,-132 0-16,26 0 0,-26 0 0,-27 0 0,107 0 16,-54 0-1,-79 0-15,26 0 0,1 0 0,-28 0 16,81 0-16,131 0 0,-131 0 0,-28 0 15,-25 0-15,-1 0 0,133 0 16,-80 0-16,-52 0 0,-1 0 16,-26 0-16,26 0 0,80 26 15,-133-26-15,1 0 0,26 0 0,53 0 16,-53 0-16,-1 27 16,1-27-16,-26 26 0,-1-26 0,1 0 0,26 0 15,-27 0-15,27 0 0,-27 0 16,1 0-16,-1 0 0,27 0 0,-26 0 0,26 0 15,-27 0-15,1 0 0,-1 0 0,27 0 0,-27 0 16,27 0-16,-26 0 16,-1 0-16,27 0 0,0 0 0,0 0 0,-27 0 15,27 0-15,0 0 0,0 0 16,-26 0-16,-1 0 0,1 0 0,26 0 0,-1 0 16,1 0-16,-26 0 15,26 0-15,-27 0 0,27 0 0,0 0 16,-27 0-16,27 0 0,0 0 0,0 0 0,-26 0 15,26 0-15,-27 0 0,27 0 16,0 0-16,0 0 0,0 0 0,-27 0 0,1 0 16,26 0-16,-1 0 15,1 0-15,0 0 0,27 0 0,-27 0 0,0 0 16,-1 0-16,1 0 16,-26 0-16,26 0 0,0 0 0,0 0 0,-1 0 15,28 0 1,-54 0-16,27 0 0,0 0 0,-26 0 15,26 0-15,-27 0 0,0 0 0,1 0 16,-1 0-16,1 0 0,-1 0 16,1 0-16,-1 0 0,1 0 0,-1 0 15,27-26 1,-27 26-16,1 0 0,-1 0 16,1 0-16,-1 0 140,1 0-140,-1 0 16,27 0-16,-26 0 0,-1 0 0,1 0 15,25 0-15,-25 0 0,26 0 0,-27 0 0,1 0 0,-1 0 16,1 0-16,-1 0 16,1 0-16,-1 0 0,0 0 0,1 0 15,-1-27 298,-26 1-313,0-1 15,0 1 1,-26 0 0,26-1 15,-27 1-15,1-1-16,26 1 15,0-1-15,0 1 0,0-1 0,0-26 16,0 27-1,0 0-15,0-27 0,0 26 0,0 1 16,0-27-16,0 26 16,0 1-16,0-1 0,0 1 0,0-1 0,0-78 15,0 52 1,0 26-16,0 1 0,0-27 16,0 26-16,0-52 0,0 26 0,0-53 15,0 53-15,0 0 0,0 1 0,0-1 16,0-27-16,0 27 0,0 0 0,0 1 0,0 25 0,0-26 15,0 0-15,0 0 16,0-53-16,0 80 0,0-27 0,0 0 16,0 0-16,0 0 15,0 27-15,0-27 0,0 0 0,0 27 16,0-27-16,0-27 16,0 27-16,0 0 0,0 1 0,0-28 15,0 54-15,0-27 16,0 0-16,0 26 0,0-25 0,0-1 0,0 0 15,0 0-15,0 26 0,0-26 0,0 27 16,0-1-16,0 1 0,0-27 16,0 27-16,0-1 0,0-26 15,0 27-15,0-1 0,0 1 16,0-27-16,0 27 0,0-1 0,0-26 16,0 27-16,0-1 15,0 1-15,0-27 0,0 26 0,0-26 0,0 27 0,0 0 16,0-1-16,0-26 0,0 27 0,0-27 0,0 26 15,0 1-15,0-1 16,0-25-16,0 25 0,0-26 0,0 27 0,0-1 16,0 1-16,0-27 15,0 26-15,0-26 0,0 27 0,0 0 0,0-1 0,0-26 16,0 27-16,0-27 16,0 26-16,0 1 0,0-27 0,0 0 0,0 27 15,0-27-15,0 26 0,0 1 0,0-27 16,0 26-16,0 1 0,0-1 15,0 1-15,0 0 0,0-1 0,0 1 0,0-1 16,0 1-16,0-27 16,0 26-16,0 1 0,0-1 0,0 1 0,0 0 15,0-27-15,0 0 0,0 26 16,0-26-16,0 27 0,0-1 0,0-26 16,0 1-16,0-1 15,0 26-15,0 1 0,0-27 0,0 26 16,0 1-16,0-1 0,0-25 0,0 25 0,0-26 15,0 27-15,0-1 16,0 1-16,0-27 0,0 26 0,0-26 0,0 27 0,0 0 16,0-27-16,0 26 15,0-26-15,0 27 0,0-27 0,0 26 0,0-25 16,0 25 0,0-26-16,0 27 0,0-27 0,0 26 15,0-26-15,0 27 0,0-27 0,0 27 0,0-1 0,0 1 16,0-27-16,0 26 15,0-26-15,0 0 0,0 27 0,0 0 0,0-27 16,0 0-16,0 0 16,0 26-16,0-26 0,0 27 0,0-1 0,0-25 15,0 25-15,0-26 0,0 0 16,0 27-16,0-1 0,0 1 0,-26-1 0,26-25 16,0 25-16,0-52 15,0 52-15,0 1 0,0-27 16,0 26-16,0 1 0,0-27 0,0 0 15,0 27-15,0-27 0,0-27 16,0 27-16,0 27 0,0-27 16,0 27-16,0-1 15,0 1-15,0-1 0,0 1 0,0-27 0,0 26 16,0 1-16,0-27 16,-27 27-16,27-1 0,-26 1 0,26-1 0,0 1 15,-27-1-15,27-26 0,0 27 16,0-27-16,0 27 15,0-1-15,0 1 0,0-1 16,0 1-16,0-27 16,0 26-16,0 1 0,0-1 0,0-26 15,0 27-15,0-27 16,0 0-16,0-26 0,0 52 0,0-26 16,0 1-1,0 25-15,0 1 0,0-27 0,0 26 0,0-26 16,0 27-16,0-1 0,0-26 0,0 27 15,0 0-15,0-27 16,0 26-16,0-26 0,0 0 0,0 0 0,0 27 0,0-53 16,0 52-1,0-26-15,0 0 0,0-26 0,0-27 16,0 80-16,0-27 16,0 26-16,0-26 0,0 27 0,0-1 0,0-25 15,0 25-15,0 1 0,0-1 0,0 1 16,0-27-16,0 26 15,0 1-15,0-1 0,0 1 0,0-1 16,0 1 0,0 0-16,0-1 0,0 1 0,0-1 15,0 1 1,0-1-16,-26 27 0,26-26 0,0-1 16,0 1-16,0-1 0,0 1 15,0 0-15,0-1 16,0 1-16,0-1 0,-27 1 0,27-1 15,0 1 1,0-1-16,0 1 0,0-1 16,0 1-16,0-1 15,0 1-15,0 0 0,0-1 16,0 1-16,0-1 16,0 1-16,0-1 0,0 1 15,0-1 1,0 1-1,0-1-15,0 1 16,0 0 0,0-1-1,0 1 1,0-1-16,0 1 16,0-1-16,0 1 31,0-1-31,0 1 0,0-1 0,0 1 15,0-1 1,0 1 15,0 0-31,0-1 78,27 27-62,-27-26 15,0-1-15,0 1 0,0-1 93,0 1-93,0-1-1</inkml:trace>
  <inkml:trace contextRef="#ctx0" brushRef="#br0" timeOffset="23441">1323 9075 0,'27'0'16,"-1"0"-16,27 0 15,-27 0-15,27 0 0,-53 27 0,53-27 0,-26 0 16,26 0-16,0 0 15,-1 0-15,-25 0 0,-1 0 0,27 0 0,-26 0 16,26 0-16,-27 0 0,27 0 16,-26 0-16,-1 0 0,0 0 0,27 0 0,-26 0 15,26 0-15,0 0 0,0 0 16,-27 0-16,53 0 16,-52 0-16,-1 0 0,1 0 15,-1 0-15,1 0 0,-1 0 16,1 0-16,-1 0 0,1 0 0,25 0 15,-25 0 1,-1 0-16,1 0 0,-1 0 16,1 0-16,-1 0 15,1 0-15,-1 0 0,1 0 0,-1 0 16,0 0-16,1 0 0,-1 0 16,1 0-16,-1 0 15,1 0-15,-1 0 0,1 0 16,-1 0-16,1 0 15,-1 0-15,1 0 0,-1 0 0,0 0 16,1 0 0,-1 0-16,1 0 0,26 0 0,-27 0 15,1 0-15,-1 0 0,1 0 16,-1 0-16,0 0 0,1 0 16,-1 0-16,1 0 0,-1 0 15,1 0-15,-1 0 16,1 0-16,26 0 0,-27 0 15,1 0-15,-1 0 0,0 0 16,1 0-16,-1 0 0,1 0 16,-1 0-1,1 0-15,-1 0 0,1 0 16,-1 0-16,1 0 0,-1 0 16,0 0-16,1 0 0,26 0 15,-27 0-15,1 0 16,-1 0-16,1 0 15,-1 0-15,1 0 0,-1 0 0,1 0 0,-1 0 16,0 0-16,1 0 16,-1 0-16,1 0 0,-1 0 0,1 0 15,-1 0-15,1 0 0,26 0 0,-27 0 16,27 0-16,-27 0 0,1 0 16,26 0-16,-27 0 0,1 0 0,26 0 15,-27 0-15,1 0 16,-1 0-16,27 0 0,-27 0 0,27 0 15,-26 0 1,-1 0-16,27 0 0,-26 0 0,25 0 0,1 0 16,0 0-16,-26 0 0,26 0 0,-27 0 0,27 0 15,-26 0-15,-1 0 16,27 0-16,-27 0 0,1 0 0,-1 0 0,1 0 16,-1 0-16,1 0 15,-1 0-15,1 0 0,-1 0 0,0 0 0,27 0 16,-26 0-1,26 0-15,-27 0 0,27 0 0,-26 0 16,-1 0-16,27 0 16,-27 0-16,27 0 0,0 0 0,-26 0 15,-1 0-15,1 0 0,-1 0 0,27 0 16,-27 0 0,1 0-16,-1 0 0,1 0 0,-1 0 15,1 0-15,-1 0 16,1 0-16,52 0 0,-52 0 0,-1 0 15,27 0-15,53 0 16,-80 0-16,27 0 0,-26 0 0,-1 0 0,27 0 16,0 0-16,0 0 0,0 0 0,-27 0 0,27 0 15,0 0 1,0 0-16,-27 0 0,27 0 0,-26 0 0,-1 0 16,1 0-16,26 0 0,26 0 15,-53 0-15,1 0 0,-1 0 0,1 0 16,-1 0-16,1 0 15,26 0-15,-27 0 0,1 0 0,-1 0 0,53 0 16,-26 0-16,-26 0 16,-1 0-16,27 0 0,0 0 0,-27 0 15,80 0-15,-79 0 0,-1 0 0,27 0 0,27 0 16,-28 0 0,-25 0-16,26 0 0,0 0 0,0 0 0,0 0 15,-27 0-15,27 0 16,0 0-16,-27 0 0,1 0 0,26 0 0,-27 0 15,27 0-15,-26 0 0,25 0 16,1 0-16,-26 0 0,26 0 0,-27 0 16,27 0-16,0 0 15,-27 0-15,27 0 0,-26 0 0,26 0 16,0 0-16,-27 0 0,1 0 0,-1 0 16,1 0-16,25 0 0,1 0 15,-26 0-15,26 0 0,-27 0 0,1 0 16,-1 0-16,1 0 15,25 0-15,-25 0 0,-1 0 0,27 0 0,-26 0 16,-1 0 0,1 0-16,-1 0 0,1 0 0,-1 0 0,1 0 15,-1 0 1,0 0-16,1 0 16,-1 0-1,1 0 1</inkml:trace>
  <inkml:trace contextRef="#ctx0" brushRef="#br0" timeOffset="26114">1403 1984 0,'0'-26'125,"0"-1"-109,52 27-1,1 0-15,0 0 0,0 0 16,27 0-16,-1 0 0,27 0 0,-27 0 0,1 0 16,-28 0-16,28 0 15,-27 0-15,26 0 0,-26 0 0,0 0 0,0 0 16,0 0-16,26 0 15,-26 0-15,0 0 0,-27 0 16,27 0-16,-26 0 0,-1 0 16,1 0-16,26 0 0,-27 0 0,1 0 15,-1 0-15,0 0 0,1 0 0,26 0 16,-27 0 0,1 0-16,-1 0 0,1 0 0,-1 0 0,1 0 15,-1 0-15,27 0 16,-27 0-16,1 0 15,26 0-15,-27 0 16,1 0-16,-1 0 0,27 0 16,-26 0-16,-1 0 0,0 0 0,1 0 15,-1 0 1,1 0-16,-1 0 0,27 0 0,0 0 16,-26 0-16,26 0 15,-27 0-15,0 0 0,27 0 0,27 0 16,-27 0-16,0 0 15,-27 0-15,0 0 0,27 0 0,0 0 0,0 0 16,0 0-16,53 0 16,-53 0-16,0 0 0,0 0 0,0 0 0,0 0 15,-27 0-15,27 0 0,0 0 0,0 0 0,0 0 16,0 0-16,0 0 16,26 0-16,-26 0 0,0 0 0,0 0 0,0 0 15,26 0-15,-26 0 0,0 0 16,0 0-16,0 0 0,0 0 0,-1 0 0,-25 0 15,26 0-15,0 0 16,0 0-16,0 0 0,-1 0 0,1 0 0,0 0 16,-26 0-16,26 0 0,0 0 0,-27 0 15,27 0-15,-27 0 16,27 0-16,-26 0 0,-1 0 0,27 0 16,-26 0-16,26 0 0,-1 0 15,-25 0-15,-1 0 0,27 0 0,-26 0 16,-1 0-16,1 0 15,-1 0-15,1 0 0,26 0 0,-27 0 0,27 0 16,-27 0-16,27 0 0,-26 0 0,26 0 16,-27 0-1,1 0-15,-1 0 0,27 0 0,-27 0 0,27 0 0,0 0 16,-26 0 0,-1 0-16,27 0 0,53 0 0,-53 0 15,-27 0-15,80 0 16,-79 0-16,25 0 0,-25 0 0,26 0 15,0 0-15,-27 0 0,27 0 16,0 0-16,0 0 0,0 0 0,0 0 0,0 0 16,0 0-16,-27 0 15,1 0-15,25 0 0,-25 0 0,26 0 0,-27 0 16,1 0-16,-1 0 0,27 0 0,-26 0 0,26 0 16,-27 0-16,0 0 15,1 0-15,-1 0 0,1 0 0,-1 0 0,1 0 16,-1 0-1,1 0 1,-1 0-16,1 0 16</inkml:trace>
  <inkml:trace contextRef="#ctx0" brushRef="#br0" timeOffset="35627">1799 7514 0,'27'0'62,"-1"0"-62,27 0 0,27 0 0,52 0 16,-53 0-16,1 0 0,-27 0 0,158 0 16,-131 0-1,52 0-15,-53 0 0,27 0 0,0 0 0,0 0 16,-27 0-16,53 0 16,-26 0-16,27 0 0,25 0 0,-52 0 0,26 0 0,-52 0 15,-27 0-15,26 0 0,-26 0 16,26 0-16,1 0 0,-27 0 0,26 0 15,-26 0-15,53 0 0,-80 0 0,80 0 0,-27 0 16,27-26 0,-53 26-16,0-27 0,0 27 0,-26 0 0,-1 0 15,106 0-15,-26 0 16,-53 0-16,0 0 0,0 0 0,0 0 16,0 0-16,0 0 0,-27 0 15,1 0-15,-1 0 0,27 0 0,0 0 0,0 0 16,0 0-16,0 0 15,-1 0-15,1 0 0,27 0 0,-1 0 0,1 0 16,-28 0-16,28 0 0,26-26 0,-27 26 0,0 0 16,1 0-16,26 0 0,-80 0 15,80 0-15,-27 0 0,1-27 0,-27 27 0,26-26 16,27 26-16,-27 0 16,-26 0-16,0 0 0,26 0 0,-26 0 0,0 0 15,0 0-15,-26 0 0,-1 0 16,27 0-16,-27 0 0,27 0 0,-26 0 0,-1 0 15,27 0 1,-26 0-16,-1 0 0,1 0 0,-1 0 0,0 0 16,1 0-16,-1 0 0,27 0 0,-26 0 0,26 0 15,0 0-15,-1 0 16,1 0-16,-26 0 0,26 0 0,0 0 16,53 0-16,-80 0 15,27 0-15,106-27 0,-106 27 16,52-26-16,-52 26 0,27-27 15,-27 27-15,0 0 0,-1 0 0,1 0 16,-26 0-16,26 0 0,-27 0 0,1 0 0,-1 0 16,1 0-16,-1 0 15,27 0-15,0 0 0,-27 0 0,1 0 0,26 0 16,-27 0-16,1 0 16,-1 0-16,27 0 0,-27 0 0,27 0 0,-26 0 15,26 0-15,-27 0 16,1 0-16,-1 0 0,27 0 0,-27 0 0,27 0 15,-26 0-15,-1 0 0,1 0 16,-1 0-16,1 0 0,-1 0 0,1 0 16,-1 0-16,1 0 15,25 0-15,-25 0 0,52 0 0,-26 0 16,-26 0-16,26 0 16,-27 0-16,0 0 0,1 0 0,-1 0 15,1 0-15,-1 0 0,1 0 0,-1 0 16,1 0-1,-1 0-15,1 0 0,-1 0 0,1 0 0,-1 0 16,0 0 0,1 0-16,-1 0 15,1 0 1,-1 0 0,1 0 15,-1 0-31,1 0 15,-1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6:06.9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0,'26'0'156,"1"0"-156,-1 0 16,1 0 0,-1 0-16,1 0 0,-1 0 0,1 0 0,-1 0 15,27 0-15,0 0 16,-27 0-16,27 0 0,-26 0 16,-1 0-16,27 0 0,-26 0 0,78 0 15,-78 0 1,-1 0-16,1 0 0,-1 0 0,1 0 15,-1 0-15,1 0 16,-1 0-16,1 0 0,-1 0 0,0 0 0,-26 26 16,27-26-1,-1 0-15,1 0 16,-1 0 0,1 0-16,-1 0 0,1 0 15,-1 0-15,27 0 0,-26 0 16,-1 0-1,0 0-15,1 0 16,-1 0-16,1 0 0,-1 0 16,1 0-16,-1 0 0,1 0 15,-1 0-15,1 0 16,-1 0-16,0 0 16,27 0-16,27 0 15,-54 0-15,1 0 16,-1 0-16,1 0 0,-1 0 0,1 0 0,25 0 15,1 0 1,-26 0-16,-1 0 0,1 0 16,-1 0-16,1 0 15,-1 0-15,27 0 0,-27 0 0,1 0 16,-1 0-16,27 0 16,-26 0-16,26 0 15,-27 0-15,1 0 0,-1 0 0,1 0 16,-1 0-16,0 0 15,1 0-15,-1 0 0,1 0 16,-1 0-16,1 0 0,-1 0 16,1 0-1,-1 0-15,1 0 0,-1 0 16,0 0-16,1 0 0,-1 0 0,1 0 16,-1 0-16,1 0 15,26 0-15,-27 0 0,1 0 0,-1 0 16,27 0-16,-27 0 0,27 0 0,0 0 15,27 0-15,-1 0 16,-26 0-16,-27 0 0,1 0 16,26 0-16,-27 0 15,1 0-15,-1 0 0,27 0 0,0 0 0,-27 0 16,1 0-16,-1 0 16,27 0-16,-26 0 0,-1 0 0,1 0 0,26 0 15,-27 0 1,0 0-16,1 0 0,26 0 0,0 0 15,-27 0-15,27 0 0,-26 0 16,26 0-16,-27 0 16,0 0-16,1 0 0,-1 0 15,1 0 1,-1 0-16,1 0 16,-1 0-1,1 0-15,-1 0 16,1 0-16,-1 0 15,0 0-15,27 0 16,-26 0-16,26 0 0,-27 0 16,1 0-1,-1 0-15,1 0 0,-1 0 16,1 0-16,-1 0 16,0 0-1,1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6:09.5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0,'26'0'78,"27"0"-78,0 0 0,0 0 0,-26 0 0,52 0 15,-26 0 1,0 0-16,0 0 0,26 0 0,-26 0 0,26 0 16,-26 0-16,-26 0 15,-1 0-15,1 0 0,-1 0 0,1 0 16,-1 0-1,1 0-15,-1 0 0,0 0 0,1 0 16,-1 0-16,1 0 0,-1 0 16,1 0-16,-1 0 15,1 0-15,-1 0 0,1 0 0,-1 0 16,0 0-16,1 0 16,-1 0-16,1 0 15,-1 0-15,1 0 16,-1 0-16,1 0 15,-1 0 1,1 0-16,-1 0 16,1 0-16,-1 0 0,0 0 31,1 0-31,-1 0 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11:36:12.3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0,'27'0'79,"-1"0"-79,1 0 15,26 0-15,0 0 0,0 0 16,0 0-16,26 0 0,-26 0 0,26 0 15,1 0-15,52 0 0,-53 0 16,1 0-16,25 0 0,-25 0 0,79 0 16,-80 0-16,-26 0 0,26 0 0,27 0 15,-53 0-15,26 0 0,-26 0 16,27 0-16,52 0 0,-53 0 0,54 0 16,-28 0-1,-25 0-15,-27 0 0,79 0 0,-53 0 16,1 0-16,-1 0 0,80 0 15,-80 0-15,-26 0 0,0 0 0,0 0 16,-27 0-16,27 0 16,0 0-16,0 0 0,0 0 0,27 0 0,-28 0 15,1 0-15,0 0 0,53 0 16,-53 0-16,0 0 16,-27 0-16,27 0 0,0 0 0,-26 0 0,26 0 15,-27 0-15,27 0 16,-27 0-16,1 0 0,26 0 0,-27 0 15,1 0-15,26 0 0,-27 0 16,1 0-16,-1 0 0,0 0 16,1 0-16,-1 0 15,1 0-15,-1 0 0,1 0 16,-1 0 15,1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19:26.9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0,'53'26'109,"0"1"-93,0-27-16,-27 0 0,106 0 15,-79 0-15,0 0 0,0 0 0,0 0 0,0 0 16,0 0-1,-27 0-15,27 0 0,0 0 0,-26 0 16,-1 0 0,0 0-16,27 0 0,-26 0 0,-1 0 0,1 0 15,-1 0-15,1 0 0,-1 0 0,1 0 0,-1 0 16,1 0 0,-1 0-16,0 0 0,1 0 0,-1 0 0,1 0 15,-1 0 1,1 0-16,-1 0 0,1 0 0,-1 0 15,1 0 1,-1 0-16,0 0 0,1 0 0,-1 0 16,1 0-16,-1 0 0,1 0 0,-1 0 15,27 0-15,-26 0 0,-1 0 16,1 0-16,-1 0 0,0 0 0,27 0 16,-26 0-1,-1 0-15,1 0 0,-1 0 16,1 0-16,-1 0 0,1 0 15,-1 0-15,0 0 0,27 0 16,-26 0 0,-1 0-16,27 0 0,-26 0 0,-1 0 15,27 0-15,-26 0 0,-1 0 0,0 0 16,1 0-16,26 0 16,0 0-16,-27 0 0,1 0 0,-1 0 15,1 0-15,-1 0 16,0 0-16,1 0 0,-1 0 15,1 0 1,-1 0-16,1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26:06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0 100 0,'0'-26'125,"53"26"-125,0 0 16,-26 0-16,-1 0 15,27 0-15,0 0 0,26 0 0,-26 0 16,27 0-16,-27 0 0,52 0 16,-78 0-16,79 0 0,-53 0 0,26 0 0,-26 0 15,0 0-15,0 0 16,26 0-16,-52 0 0,-1 0 0,27 0 0,0 0 15,0 0-15,0 0 0,0 0 0,0 0 0,-1 0 16,1 0-16,0 0 16,0 0-16,0 0 0,0 0 15,0 0-15,0 0 0,-27 0 0,54 0 16,-54 0-16,27 0 0,-26 0 16,25 0-16,1 0 15,-26 0-15,-1 0 0,27 0 0,0 0 0,0 0 16,0 0-16,-27 0 0,27 0 15,0 0-15,0 0 0,0 0 0,-26 0 16,25 0-16,1 0 0,-26 0 0,-1 0 16,1 0-16,26 0 0,26 0 15,-26 0-15,-27 0 0,27 0 16,0 0-16,-26 0 16,26 0-16,-27 0 0,27 0 0,-27 0 15,27 0-15,0 0 16,-26 0-16,26 0 0,0 0 15,26 0-15,-26 0 0,0 0 0,0 0 16,0 0-16,0 0 0,-1 0 16,-25 0-16,26 0 0,0 0 0,-27 0 0,27 0 15,0 0-15,0 0 16,0 0-16,26 0 0,-26 0 0,0 0 0,0 0 16,0 0-16,26 0 0,27 0 15,-27 0-15,-26 0 0,0 0 0,27 0 16,-27 0-16,52 0 15,-52 0-15,27 0 0,-27 0 0,0 0 16,26 0-16,-26 0 0,26 0 0,27 0 0,-27 0 16,54 0-16,-54 0 15,0 0-15,27 0 0,-26 0 16,-27 0-16,26 0 0,-26 0 0,26 0 16,1 0-16,-27 0 0,-1 0 0,28 0 15,-27 0-15,0 0 0,26 0 0,-26 0 16,0 0-16,0 0 0,0 0 0,0 0 0,0 0 15,-1 0-15,1 0 0,0 0 0,-26 0 0,26 0 16,0 0-16,-27 0 16,27 0-16,-27 0 0,80 0 15,-79 0-15,26 0 0,0 0 0,-1 0 16,1 0-16,53 0 0,-53 0 0,0 0 16,0 0-16,0 0 15,0 0-15,53 0 0,-53 0 16,-1 0-16,1 0 0,-26 0 15,52 0-15,-26 0 0,0 0 0,0 0 16,-27 0-16,54 0 0,-27 0 0,0 0 16,-27 0-1,27 0-15,-27 0 0,1 0 16,-1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26:08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87 0,'53'0'78,"26"0"-62,53 0-16,27 0 16,-53 0-16,132 0 0,-106 0 0,-26 0 15,53 0-15,-27 0 16,133 0-16,-133 0 0,-26 0 0,-27 0 16,54 0-16,-28 0 0,28 0 15,-54 0-15,0 0 0,1 0 0,26 0 0,-27 0 16,27 0-16,0 0 0,-27 0 15,0 0-15,1 0 0,-27 0 0,0 0 0,0 0 16,-1 0-16,28 0 0,-27 0 0,0 0 16,0 0-16,-27 0 0,27 0 15,-27 0-15,27 0 0,0 0 0,0 0 16,0 0-16,26 0 0,-26 0 16,27 0-16,26 0 0,-54 0 0,28 0 0,105 0 15,-53 0 1,-52 0-16,-27 0 0,-27 0 15,27 0-15,0 0 0,0 0 0,26 0 0,-26 0 16,53 0-16,-80 0 0,80 0 16,-26 0-16,-1 0 0,0 26 0,27 1 15,-26-27-15,25 26 0,1-26 16,-26 0-16,25 0 0,28 27 0,-27-27 0,26 0 16,-53 0-16,1 0 15,-27 0-15,-1 0 0,1 0 0,0 0 0,53 0 16,-53 0-16,26 0 0,-52 0 0,52 0 15,-52 0 1,26 0-16,-27 0 0,27 0 0,-27 0 16,1 0-16,26 0 15,0 0-15,-27 0 16,1 0-16,-1 0 0,1 0 0,-1 0 16,1 26-16,-1-26 0,0 26 0,1-26 0,26 0 15,-27 0-15,27 0 16,0 27-16,-26-27 0,25 0 15,-25 0-15,52 26 0,-52 1 0,-1-27 0,1 0 16,-1 0-16,1 0 16,-1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8T07:26:15.5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0,'27'0'157,"-1"0"-157,27 0 15,0 0-15,0 0 0,-27 0 0,27 0 0,53 0 16,-53 0-16,-26 0 0,78 0 15,-52 0-15,27 0 0,-1 0 0,0 0 0,1 0 16,26 0-16,-27 0 0,0 0 0,1 0 0,-27 0 16,0 0-16,26 0 0,-26 0 15,26 0-15,-26 0 0,27 0 0,-28 0 16,1 0-16,0 0 0,27 0 16,-27 0-16,-1 0 0,1 0 15,0 0-15,0 0 0,0 0 0,0 0 16,-26 0-16,25 0 0,-25 0 0,26 0 0,106 0 15,-107 0-15,1 0 0,0 0 16,0 0-16,0 0 0,27 0 16,-54 0-16,27 0 0,-27 0 0,27 0 15,0 0-15,-26 0 0,26 0 16,-27 0-16,27 0 0,-27 0 0,27 0 16,-26 0-16,-1 0 15,27 0-15,-26 0 0,-1 0 0,27 0 16,-27 0-16,1 0 0,26 0 15,-27 0-15,27 0 0,-26 0 0,26 0 0,-1 0 16,-25 0-16,26 0 0,0 0 0,0 0 0,0 0 16,0 0-16,-1 0 15,1 0-15,0 0 0,0 0 0,0 0 16,0 0-16,-27 0 0,1 0 0,26 0 16,-27 0-16,1 0 0,52 0 0,1 0 0,-28 0 15,28 0-15,-1 0 16,1 0-16,-28 0 0,54 0 0,-53 0 0,27 0 15,-27 0-15,-1 0 0,28 0 16,-54 0-16,1 0 0,-1 0 0,1 0 0,26 0 16,-27 0-16,0 0 0,1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02E8-470A-4152-A8ED-7891B309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20768B-C64A-4750-A892-04A4C0C31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1C64A-9D02-455C-B796-842F454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5AAC8-F168-471A-A94C-6BBD7C42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138CD-64E5-4F72-B687-A4C6179F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44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F8B3A-1391-4EE3-B3CE-45329B3F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141A0F-3481-4964-913B-1C1BF2163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6B132-EBC4-48E0-9802-C10F0840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1A7FD-E68C-41E3-8117-233F5E9A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76AF-16A2-4B0A-907F-BDA251C8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7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BE2F78-D225-4C54-90E4-54AC51880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FE849-16B6-44EC-BF97-96A75F4B3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32FA76-99C2-4046-B124-02C9048B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4252F-4051-426C-BBC6-BB49EC68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C5538-DC0A-4CA2-B92F-F67F58E8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1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7BCDB-5303-4247-B16E-476A3885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99CBA-9E07-42CC-B5B7-E41ACC44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4CDAA-0EF4-4358-A821-98A0680C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D7535-C90B-406B-B713-0C72EE6F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2586A-2AED-4065-BFBC-10BE450F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79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9EAF-41FD-4432-BE43-6992C6E1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B5BD7-C2AD-46DC-BE7F-7334CF5A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4492E-3A16-4BA9-8251-0C87B5FA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18C866-6B14-403C-AD5B-34ABA7D7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C08DC-BA42-459D-A42F-133D51C3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3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0F407-432C-4F8D-8838-E6AFC5CB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9EAC1-52C2-4C5C-B714-57B35181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01976D-0DAE-4C9B-BB97-7A588781E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CCF6C4-292F-4AC8-ACE3-4FFC6620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3555B3-010B-4BB9-B555-0AFEE25F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E85483-F205-4CC2-8F8D-A6B73D51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9C0D4-7325-44D5-93B0-0FEBBE6B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77781-C9BD-45BB-A475-5DAA4B07B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56BA22-B6B2-46ED-B0AF-6015920CF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7AFFCA-0D6A-4568-8D6F-05CCB63CA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31668D-B6F4-4C23-A086-50C589029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E5FB2C-C06B-40B1-BD08-1D0BF01E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D5D433-02D8-47A4-A2D6-F5F79EBC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D3827E-0B34-47A2-B2FD-05A3F6C8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8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4A9A3-C602-4457-BC28-81625E69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256E7A-9004-4F12-B9BF-8F3F1E5B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05B2C-33E1-4201-B46B-C86DFB90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4E0D2A-DFE7-48A8-B3C5-73E7F385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66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20A44F-4FDC-466C-9294-87A13672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AAC620-D311-40E1-88ED-E3AE10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3DD45-1FE8-4A1E-8608-30B99BEF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13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C10F1-6315-44E1-AAAA-6ED2FD42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B6342-240C-482F-8B66-9B6161A5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CE535-8ED9-4894-B3E9-5C247F6E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033292-CF44-4E7D-A292-1BB5457D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1CFE5F-1383-4E10-BA38-BC291B96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667B73-ED81-45B9-BCCF-D3BE7C54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2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346B8-C823-4BBF-8C97-3A1C0B25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5BEAB9-95F4-4587-A4A9-6F8581173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2C45B4-D81B-4C48-8D8B-CD1304E7F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5CC15D-E099-416E-A6F9-C0A9F339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025288-F314-43B1-96E6-8850E7E0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A40879-751E-41C0-B1F7-741F309E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8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942306-BD3E-4DED-A451-619FF1ED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912EC2-7B9E-4321-9010-555853D7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5ED34-65B9-4829-A625-4BA8C1034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3D3B7-1BF0-4C2C-9007-2320BDBB9835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08646-B46C-423D-A492-F395216EE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7FAB8-D4B3-418D-A475-40B8D2676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A5C2-95DE-4972-9E6E-A3DE3B4BC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3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6.emf"/><Relationship Id="rId7" Type="http://schemas.openxmlformats.org/officeDocument/2006/relationships/customXml" Target="../ink/ink17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1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customXml" Target="../ink/ink19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23.xml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69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customXml" Target="../ink/ink30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image" Target="../media/image68.emf"/><Relationship Id="rId5" Type="http://schemas.openxmlformats.org/officeDocument/2006/relationships/customXml" Target="../ink/ink27.xml"/><Relationship Id="rId10" Type="http://schemas.openxmlformats.org/officeDocument/2006/relationships/customXml" Target="../ink/ink29.xml"/><Relationship Id="rId4" Type="http://schemas.openxmlformats.org/officeDocument/2006/relationships/image" Target="../media/image64.emf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customXml" Target="../ink/ink32.xml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36.xml"/><Relationship Id="rId4" Type="http://schemas.openxmlformats.org/officeDocument/2006/relationships/image" Target="../media/image8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39.xml"/><Relationship Id="rId4" Type="http://schemas.openxmlformats.org/officeDocument/2006/relationships/image" Target="../media/image8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2.emf"/><Relationship Id="rId7" Type="http://schemas.openxmlformats.org/officeDocument/2006/relationships/customXml" Target="../ink/ink43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5" Type="http://schemas.openxmlformats.org/officeDocument/2006/relationships/customXml" Target="../ink/ink4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customXml" Target="../ink/ink45.xml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customXml" Target="../ink/ink47.xml"/><Relationship Id="rId4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customXml" Target="../ink/ink50.xml"/><Relationship Id="rId4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customXml" Target="../ink/ink5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customXml" Target="../ink/ink53.xml"/><Relationship Id="rId4" Type="http://schemas.openxmlformats.org/officeDocument/2006/relationships/image" Target="../media/image109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8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5E9A5D-1D48-44E3-A03D-C1C9441D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860837"/>
            <a:ext cx="9807790" cy="51363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3E4FC0-6B03-4A9D-9F34-1C11C25D2BE0}"/>
              </a:ext>
            </a:extLst>
          </p:cNvPr>
          <p:cNvSpPr/>
          <p:nvPr/>
        </p:nvSpPr>
        <p:spPr>
          <a:xfrm>
            <a:off x="5622821" y="509885"/>
            <a:ext cx="1136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70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3E7450-1174-4CBB-A486-A3AD0912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890"/>
            <a:ext cx="12192000" cy="55462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4C509D-CBE2-4000-A5AF-8DF6F3098F98}"/>
              </a:ext>
            </a:extLst>
          </p:cNvPr>
          <p:cNvSpPr txBox="1"/>
          <p:nvPr/>
        </p:nvSpPr>
        <p:spPr>
          <a:xfrm>
            <a:off x="619125" y="4819650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Select </a:t>
            </a:r>
            <a:r>
              <a:rPr lang="zh-CN" altLang="en-US" b="1" dirty="0">
                <a:solidFill>
                  <a:srgbClr val="FF0000"/>
                </a:solidFill>
              </a:rPr>
              <a:t>选择框选中的不是 文字  而是</a:t>
            </a:r>
            <a:r>
              <a:rPr lang="en-US" altLang="zh-CN" b="1" dirty="0">
                <a:solidFill>
                  <a:srgbClr val="FF0000"/>
                </a:solidFill>
              </a:rPr>
              <a:t>value</a:t>
            </a:r>
            <a:r>
              <a:rPr lang="zh-CN" altLang="en-US" b="1" dirty="0">
                <a:solidFill>
                  <a:srgbClr val="FF0000"/>
                </a:solidFill>
              </a:rPr>
              <a:t>里面的内容</a:t>
            </a:r>
          </a:p>
        </p:txBody>
      </p:sp>
    </p:spTree>
    <p:extLst>
      <p:ext uri="{BB962C8B-B14F-4D97-AF65-F5344CB8AC3E}">
        <p14:creationId xmlns:p14="http://schemas.microsoft.com/office/powerpoint/2010/main" val="378314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53195C-B265-4162-9F6E-969E10C8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658890"/>
            <a:ext cx="9495343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B2B02F-F30B-4346-AE13-3FE32F6E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40"/>
            <a:ext cx="12192000" cy="61539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F6FA3B5-B699-43FF-960C-D15E86EB5C55}"/>
                  </a:ext>
                </a:extLst>
              </p14:cNvPr>
              <p14:cNvContentPartPr/>
              <p14:nvPr/>
            </p14:nvContentPartPr>
            <p14:xfrm>
              <a:off x="-9615" y="1450815"/>
              <a:ext cx="1419840" cy="26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F6FA3B5-B699-43FF-960C-D15E86EB5C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7615" y="1432815"/>
                <a:ext cx="1455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C908790-59E3-4089-A04A-DE188056D0AE}"/>
                  </a:ext>
                </a:extLst>
              </p14:cNvPr>
              <p14:cNvContentPartPr/>
              <p14:nvPr/>
            </p14:nvContentPartPr>
            <p14:xfrm>
              <a:off x="7181745" y="4311375"/>
              <a:ext cx="1095840" cy="51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C908790-59E3-4089-A04A-DE188056D0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3745" y="4293375"/>
                <a:ext cx="1131480" cy="87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0CD7E70-8603-41CB-8367-9B2F4F0F6B16}"/>
              </a:ext>
            </a:extLst>
          </p:cNvPr>
          <p:cNvSpPr txBox="1"/>
          <p:nvPr/>
        </p:nvSpPr>
        <p:spPr>
          <a:xfrm>
            <a:off x="1343025" y="1714500"/>
            <a:ext cx="901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在这里输入数字后，就变成了字符串类型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后面也就变成了字符串的拼接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E4E5F2-7B1D-4D19-8224-62892D7EE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49" y="2453555"/>
            <a:ext cx="1132430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442225-2232-48B9-94AF-9C022E2D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12192000" cy="556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5D70B5-8BC7-47CB-B995-B203558D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4780"/>
            <a:ext cx="11324301" cy="1950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AC9B093-CC8F-4EE8-9737-128390CFD1D2}"/>
                  </a:ext>
                </a:extLst>
              </p14:cNvPr>
              <p14:cNvContentPartPr/>
              <p14:nvPr/>
            </p14:nvContentPartPr>
            <p14:xfrm>
              <a:off x="2771745" y="5824815"/>
              <a:ext cx="1267200" cy="71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AC9B093-CC8F-4EE8-9737-128390CFD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3745" y="5806815"/>
                <a:ext cx="130284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9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095613-E5B8-4038-AA4B-610F6643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06" y="605628"/>
            <a:ext cx="7483488" cy="3741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29DC0C-E108-439B-8E4E-3C0723665C76}"/>
                  </a:ext>
                </a:extLst>
              </p14:cNvPr>
              <p14:cNvContentPartPr/>
              <p14:nvPr/>
            </p14:nvContentPartPr>
            <p14:xfrm>
              <a:off x="2800185" y="1732695"/>
              <a:ext cx="3219840" cy="142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29DC0C-E108-439B-8E4E-3C0723665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2185" y="1714695"/>
                <a:ext cx="3255480" cy="178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CE05C75-5110-4CB0-AAC1-F314AAA6F712}"/>
              </a:ext>
            </a:extLst>
          </p:cNvPr>
          <p:cNvSpPr txBox="1"/>
          <p:nvPr/>
        </p:nvSpPr>
        <p:spPr>
          <a:xfrm>
            <a:off x="2638425" y="2362200"/>
            <a:ext cx="7458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把用户的名字当做占位符放进去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也就是在说也能在</a:t>
            </a:r>
            <a:r>
              <a:rPr lang="en-US" altLang="zh-CN" dirty="0"/>
              <a:t>methods</a:t>
            </a:r>
            <a:r>
              <a:rPr lang="zh-CN" altLang="en-US" dirty="0"/>
              <a:t>里面动态的获取</a:t>
            </a:r>
            <a:r>
              <a:rPr lang="en-US" altLang="zh-CN" dirty="0"/>
              <a:t>data</a:t>
            </a:r>
            <a:r>
              <a:rPr lang="zh-CN" altLang="en-US" dirty="0"/>
              <a:t>中的数据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09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888887-BCC2-47DF-98E1-30E6DA9C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1" y="0"/>
            <a:ext cx="5745978" cy="43056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9FEB55-7B17-4416-AF37-E80C427E0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698" y="1500931"/>
            <a:ext cx="5349704" cy="48086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A432D6-B225-4127-A7C3-D4EEFCD78837}"/>
              </a:ext>
            </a:extLst>
          </p:cNvPr>
          <p:cNvSpPr txBox="1"/>
          <p:nvPr/>
        </p:nvSpPr>
        <p:spPr>
          <a:xfrm>
            <a:off x="194061" y="3943350"/>
            <a:ext cx="40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Trim</a:t>
            </a:r>
            <a:r>
              <a:rPr lang="zh-CN" altLang="en-US" dirty="0"/>
              <a:t>只会去除两端的空格</a:t>
            </a:r>
          </a:p>
        </p:txBody>
      </p:sp>
    </p:spTree>
    <p:extLst>
      <p:ext uri="{BB962C8B-B14F-4D97-AF65-F5344CB8AC3E}">
        <p14:creationId xmlns:p14="http://schemas.microsoft.com/office/powerpoint/2010/main" val="208129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BFDE2D-A904-41E0-B651-972AD300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129254"/>
            <a:ext cx="11133785" cy="65994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E26B09-5DDC-4AC8-8FD3-8BD35F323FA1}"/>
              </a:ext>
            </a:extLst>
          </p:cNvPr>
          <p:cNvSpPr txBox="1"/>
          <p:nvPr/>
        </p:nvSpPr>
        <p:spPr>
          <a:xfrm>
            <a:off x="1057275" y="4552950"/>
            <a:ext cx="651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Lazy</a:t>
            </a:r>
            <a:r>
              <a:rPr lang="zh-CN" altLang="en-US" dirty="0"/>
              <a:t>只会在最后失去焦点的时候才会同步</a:t>
            </a:r>
          </a:p>
        </p:txBody>
      </p:sp>
    </p:spTree>
    <p:extLst>
      <p:ext uri="{BB962C8B-B14F-4D97-AF65-F5344CB8AC3E}">
        <p14:creationId xmlns:p14="http://schemas.microsoft.com/office/powerpoint/2010/main" val="211377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9840A5-C4A2-450F-8860-F5E98705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613166"/>
            <a:ext cx="9746825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85CAB1-1632-4348-A070-9B584E1421E0}"/>
                  </a:ext>
                </a:extLst>
              </p14:cNvPr>
              <p14:cNvContentPartPr/>
              <p14:nvPr/>
            </p14:nvContentPartPr>
            <p14:xfrm>
              <a:off x="2781465" y="2276295"/>
              <a:ext cx="885960" cy="56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85CAB1-1632-4348-A070-9B584E1421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465" y="2258295"/>
                <a:ext cx="921600" cy="91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8AF8062-E9B9-45B0-AD97-08D5AD60A736}"/>
              </a:ext>
            </a:extLst>
          </p:cNvPr>
          <p:cNvSpPr txBox="1"/>
          <p:nvPr/>
        </p:nvSpPr>
        <p:spPr>
          <a:xfrm>
            <a:off x="1952625" y="3876675"/>
            <a:ext cx="471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true</a:t>
            </a:r>
            <a:r>
              <a:rPr lang="zh-CN" altLang="en-US" dirty="0"/>
              <a:t>，则这个</a:t>
            </a:r>
            <a:r>
              <a:rPr lang="en-US" altLang="zh-CN" dirty="0"/>
              <a:t>p</a:t>
            </a:r>
            <a:r>
              <a:rPr lang="zh-CN" altLang="en-US" dirty="0"/>
              <a:t>标签显示出来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如果为</a:t>
            </a:r>
            <a:r>
              <a:rPr lang="en-US" altLang="zh-CN" dirty="0"/>
              <a:t>false</a:t>
            </a:r>
            <a:r>
              <a:rPr lang="zh-CN" altLang="en-US" dirty="0"/>
              <a:t>，隐藏这个标签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A46CA-D061-4E43-A93D-50F96492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45" y="539010"/>
            <a:ext cx="8763759" cy="2408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208FA0D-B4F3-4334-B558-4873C794C7AB}"/>
                  </a:ext>
                </a:extLst>
              </p14:cNvPr>
              <p14:cNvContentPartPr/>
              <p14:nvPr/>
            </p14:nvContentPartPr>
            <p14:xfrm>
              <a:off x="2028705" y="2209695"/>
              <a:ext cx="1495800" cy="38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208FA0D-B4F3-4334-B558-4873C794C7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705" y="2191695"/>
                <a:ext cx="1531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69A536-1756-4584-ACEB-A7C17598298B}"/>
                  </a:ext>
                </a:extLst>
              </p14:cNvPr>
              <p14:cNvContentPartPr/>
              <p14:nvPr/>
            </p14:nvContentPartPr>
            <p14:xfrm>
              <a:off x="1981185" y="2666895"/>
              <a:ext cx="1638720" cy="26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69A536-1756-4584-ACEB-A7C1759829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3185" y="2648895"/>
                <a:ext cx="167436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24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D58598-216D-429C-99E4-F0ADECFC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06" y="0"/>
            <a:ext cx="12139712" cy="4945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F53341-706F-469B-B8AC-985D05089295}"/>
              </a:ext>
            </a:extLst>
          </p:cNvPr>
          <p:cNvSpPr txBox="1"/>
          <p:nvPr/>
        </p:nvSpPr>
        <p:spPr>
          <a:xfrm>
            <a:off x="1028700" y="4933950"/>
            <a:ext cx="734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true  </a:t>
            </a:r>
            <a:r>
              <a:rPr lang="zh-CN" altLang="en-US" dirty="0"/>
              <a:t>两个都显示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false </a:t>
            </a:r>
            <a:r>
              <a:rPr lang="zh-CN" altLang="en-US" dirty="0"/>
              <a:t>两个都隐藏</a:t>
            </a:r>
          </a:p>
        </p:txBody>
      </p:sp>
    </p:spTree>
    <p:extLst>
      <p:ext uri="{BB962C8B-B14F-4D97-AF65-F5344CB8AC3E}">
        <p14:creationId xmlns:p14="http://schemas.microsoft.com/office/powerpoint/2010/main" val="117453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BC5F57-86D5-454E-873B-E15485A1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63306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666F81-F07C-42D1-9657-28740A56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6" y="224507"/>
            <a:ext cx="5700254" cy="3261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B515024-375D-43B1-A709-D5996156E9A9}"/>
                  </a:ext>
                </a:extLst>
              </p14:cNvPr>
              <p14:cNvContentPartPr/>
              <p14:nvPr/>
            </p14:nvContentPartPr>
            <p14:xfrm>
              <a:off x="7448505" y="1730175"/>
              <a:ext cx="2134080" cy="45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B515024-375D-43B1-A709-D5996156E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0505" y="1712175"/>
                <a:ext cx="2169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3A36D92-0266-401F-95C9-820763F87A2D}"/>
                  </a:ext>
                </a:extLst>
              </p14:cNvPr>
              <p14:cNvContentPartPr/>
              <p14:nvPr/>
            </p14:nvContentPartPr>
            <p14:xfrm>
              <a:off x="8343825" y="1076415"/>
              <a:ext cx="10101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3A36D92-0266-401F-95C9-820763F87A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5825" y="1058415"/>
                <a:ext cx="10458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57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42EA56-86D3-4E59-8895-FC906DD6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7" y="201741"/>
            <a:ext cx="5959356" cy="43590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2BD64C-4BA7-4F54-8AA3-E3B47A963737}"/>
              </a:ext>
            </a:extLst>
          </p:cNvPr>
          <p:cNvSpPr txBox="1"/>
          <p:nvPr/>
        </p:nvSpPr>
        <p:spPr>
          <a:xfrm>
            <a:off x="1381125" y="5191125"/>
            <a:ext cx="959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false</a:t>
            </a:r>
          </a:p>
          <a:p>
            <a:endParaRPr lang="en-US" altLang="zh-CN" dirty="0"/>
          </a:p>
          <a:p>
            <a:r>
              <a:rPr lang="en-US" altLang="zh-CN" dirty="0"/>
              <a:t>V-if                       </a:t>
            </a:r>
            <a:r>
              <a:rPr lang="zh-CN" altLang="en-US" dirty="0"/>
              <a:t>被删除了（动态的创建和移除元素）</a:t>
            </a:r>
            <a:endParaRPr lang="en-US" altLang="zh-CN" dirty="0"/>
          </a:p>
          <a:p>
            <a:r>
              <a:rPr lang="en-US" altLang="zh-CN" dirty="0"/>
              <a:t>v-show                 </a:t>
            </a:r>
            <a:r>
              <a:rPr lang="zh-CN" altLang="en-US" dirty="0"/>
              <a:t>只是被隐藏（加了一个</a:t>
            </a:r>
            <a:r>
              <a:rPr lang="en-US" altLang="zh-CN" dirty="0"/>
              <a:t>style</a:t>
            </a:r>
            <a:r>
              <a:rPr lang="zh-CN" altLang="en-US" dirty="0"/>
              <a:t>样式）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EB016ED-D59E-4713-84CF-3A1273AFD1CA}"/>
                  </a:ext>
                </a:extLst>
              </p14:cNvPr>
              <p14:cNvContentPartPr/>
              <p14:nvPr/>
            </p14:nvContentPartPr>
            <p14:xfrm>
              <a:off x="1257225" y="2457375"/>
              <a:ext cx="1448280" cy="67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EB016ED-D59E-4713-84CF-3A1273AFD1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225" y="2439375"/>
                <a:ext cx="1483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87E7517-23EE-4A82-B89D-F2EF7C2075F1}"/>
                  </a:ext>
                </a:extLst>
              </p14:cNvPr>
              <p14:cNvContentPartPr/>
              <p14:nvPr/>
            </p14:nvContentPartPr>
            <p14:xfrm>
              <a:off x="4267185" y="6143775"/>
              <a:ext cx="360" cy="9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87E7517-23EE-4A82-B89D-F2EF7C2075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9185" y="6125775"/>
                <a:ext cx="36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98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D100B2-D727-42C0-9827-50AB77E4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3" y="1977264"/>
            <a:ext cx="10318374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1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D31484-2718-4D59-9924-469A2242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6" y="363637"/>
            <a:ext cx="9806046" cy="59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8C9F5D-F921-459B-B6AE-20A2CBFC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33" y="1188592"/>
            <a:ext cx="823793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40AD9A-1EBE-449C-9C44-EF273205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559821"/>
            <a:ext cx="10265030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2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3D86C4F-96DC-4D8F-AA6D-F83A7EB9A663}"/>
              </a:ext>
            </a:extLst>
          </p:cNvPr>
          <p:cNvSpPr txBox="1"/>
          <p:nvPr/>
        </p:nvSpPr>
        <p:spPr>
          <a:xfrm>
            <a:off x="800100" y="53721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data</a:t>
            </a:r>
            <a:r>
              <a:rPr lang="zh-CN" altLang="en-US" dirty="0"/>
              <a:t>中定义数据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4CB60-2CF8-4311-BC38-6778AE56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56" y="0"/>
            <a:ext cx="9327688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10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028498-C5FA-4CAA-B192-937DF595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4" y="0"/>
            <a:ext cx="7742591" cy="25529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E93C14-3509-4D90-897E-3BADF2C1F3A8}"/>
              </a:ext>
            </a:extLst>
          </p:cNvPr>
          <p:cNvSpPr txBox="1"/>
          <p:nvPr/>
        </p:nvSpPr>
        <p:spPr>
          <a:xfrm>
            <a:off x="1514475" y="4924425"/>
            <a:ext cx="658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直接加类名即可得到相应的样式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8A44B-042C-444C-9FD5-4AE0F563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9211"/>
            <a:ext cx="9403895" cy="26291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B29674B-6613-4509-96F2-F794DA5E0291}"/>
                  </a:ext>
                </a:extLst>
              </p14:cNvPr>
              <p14:cNvContentPartPr/>
              <p14:nvPr/>
            </p14:nvContentPartPr>
            <p14:xfrm>
              <a:off x="1066785" y="3714855"/>
              <a:ext cx="567720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B29674B-6613-4509-96F2-F794DA5E02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785" y="3696855"/>
                <a:ext cx="57128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42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565704-5395-4840-8053-BE3E8CFA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029"/>
            <a:ext cx="12192000" cy="3949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F50DA4-F318-4FEC-8B9F-AF45622B3708}"/>
                  </a:ext>
                </a:extLst>
              </p14:cNvPr>
              <p14:cNvContentPartPr/>
              <p14:nvPr/>
            </p14:nvContentPartPr>
            <p14:xfrm>
              <a:off x="1266945" y="2600295"/>
              <a:ext cx="22672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F50DA4-F318-4FEC-8B9F-AF45622B3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945" y="2582295"/>
                <a:ext cx="23029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B26C73F-DF0E-46C5-9F31-65BF22B6E6DE}"/>
              </a:ext>
            </a:extLst>
          </p:cNvPr>
          <p:cNvSpPr txBox="1"/>
          <p:nvPr/>
        </p:nvSpPr>
        <p:spPr>
          <a:xfrm>
            <a:off x="2733674" y="4029075"/>
            <a:ext cx="555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第几次循环，</a:t>
            </a:r>
            <a:r>
              <a:rPr lang="en-US" altLang="zh-CN" dirty="0"/>
              <a:t>item</a:t>
            </a:r>
            <a:r>
              <a:rPr lang="zh-CN" altLang="en-US" dirty="0"/>
              <a:t>就指向</a:t>
            </a:r>
            <a:r>
              <a:rPr lang="en-US" altLang="zh-CN" dirty="0"/>
              <a:t>list</a:t>
            </a:r>
            <a:r>
              <a:rPr lang="zh-CN" altLang="en-US" dirty="0"/>
              <a:t>中的第几个数据</a:t>
            </a:r>
          </a:p>
        </p:txBody>
      </p:sp>
    </p:spTree>
    <p:extLst>
      <p:ext uri="{BB962C8B-B14F-4D97-AF65-F5344CB8AC3E}">
        <p14:creationId xmlns:p14="http://schemas.microsoft.com/office/powerpoint/2010/main" val="10358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74CB4B-5D36-4DD5-AA53-E45D473B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97" y="304602"/>
            <a:ext cx="7453006" cy="4572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89C184C-C378-466F-9F46-895FB74C2698}"/>
                  </a:ext>
                </a:extLst>
              </p14:cNvPr>
              <p14:cNvContentPartPr/>
              <p14:nvPr/>
            </p14:nvContentPartPr>
            <p14:xfrm>
              <a:off x="3390945" y="3038415"/>
              <a:ext cx="20196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89C184C-C378-466F-9F46-895FB74C26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945" y="3020415"/>
                <a:ext cx="2055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5E669F4-CC7C-4495-AB65-4B81055C67D6}"/>
                  </a:ext>
                </a:extLst>
              </p14:cNvPr>
              <p14:cNvContentPartPr/>
              <p14:nvPr/>
            </p14:nvContentPartPr>
            <p14:xfrm>
              <a:off x="3514785" y="3695775"/>
              <a:ext cx="1114560" cy="84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5E669F4-CC7C-4495-AB65-4B81055C67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6785" y="3677775"/>
                <a:ext cx="11502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02EF1C4-256E-468C-8886-56A4E9106146}"/>
                  </a:ext>
                </a:extLst>
              </p14:cNvPr>
              <p14:cNvContentPartPr/>
              <p14:nvPr/>
            </p14:nvContentPartPr>
            <p14:xfrm>
              <a:off x="3533865" y="4133895"/>
              <a:ext cx="1438560" cy="42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02EF1C4-256E-468C-8886-56A4E91061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5865" y="4115895"/>
                <a:ext cx="147420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46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5C5FE-63F9-408F-AC9A-2643237E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425"/>
            <a:ext cx="12192000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4EA43C-A1EF-4ADB-8B8F-D42834AEA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6" y="1017061"/>
            <a:ext cx="9556308" cy="48238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A55CEF1-240F-4C82-873E-BE59DAA4C9F0}"/>
                  </a:ext>
                </a:extLst>
              </p14:cNvPr>
              <p14:cNvContentPartPr/>
              <p14:nvPr/>
            </p14:nvContentPartPr>
            <p14:xfrm>
              <a:off x="3228945" y="4095735"/>
              <a:ext cx="1190880" cy="34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A55CEF1-240F-4C82-873E-BE59DAA4C9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945" y="4077735"/>
                <a:ext cx="1226520" cy="70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67DA0A4-33F6-4DB2-A181-493B3093023B}"/>
              </a:ext>
            </a:extLst>
          </p:cNvPr>
          <p:cNvSpPr/>
          <p:nvPr/>
        </p:nvSpPr>
        <p:spPr>
          <a:xfrm>
            <a:off x="5773143" y="1017061"/>
            <a:ext cx="1731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81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C3E1E4-DD3F-42C8-A15F-74D875F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1" y="594114"/>
            <a:ext cx="10348857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49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413770-B1B5-4475-A47B-228AF227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2129677"/>
            <a:ext cx="5677392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2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226A3E-ACBB-4085-9D2B-A7FFFD95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04" y="285750"/>
            <a:ext cx="7171041" cy="62032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21A1A9-B88D-496D-AEF4-875EFB283090}"/>
                  </a:ext>
                </a:extLst>
              </p14:cNvPr>
              <p14:cNvContentPartPr/>
              <p14:nvPr/>
            </p14:nvContentPartPr>
            <p14:xfrm>
              <a:off x="5696025" y="3886215"/>
              <a:ext cx="2391120" cy="6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21A1A9-B88D-496D-AEF4-875EFB2830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8025" y="3868215"/>
                <a:ext cx="242676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2BAB0D6-D90C-4774-A2B2-93A811E0767E}"/>
              </a:ext>
            </a:extLst>
          </p:cNvPr>
          <p:cNvSpPr txBox="1"/>
          <p:nvPr/>
        </p:nvSpPr>
        <p:spPr>
          <a:xfrm>
            <a:off x="5429250" y="4200525"/>
            <a:ext cx="308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</a:t>
            </a:r>
            <a:r>
              <a:rPr lang="zh-CN" altLang="en-US" dirty="0"/>
              <a:t>自身也能访问</a:t>
            </a:r>
            <a:r>
              <a:rPr lang="en-US" altLang="zh-CN" dirty="0"/>
              <a:t>item</a:t>
            </a:r>
            <a:r>
              <a:rPr lang="zh-CN" altLang="en-US" dirty="0"/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3697296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C3DEA8-06ED-467C-B8A5-0DC0631B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66"/>
            <a:ext cx="7864522" cy="34369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79F389C-AA6F-4482-9321-55EA2FCE60E3}"/>
                  </a:ext>
                </a:extLst>
              </p14:cNvPr>
              <p14:cNvContentPartPr/>
              <p14:nvPr/>
            </p14:nvContentPartPr>
            <p14:xfrm>
              <a:off x="646166" y="552420"/>
              <a:ext cx="6181920" cy="47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79F389C-AA6F-4482-9321-55EA2FCE60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166" y="534420"/>
                <a:ext cx="6217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153F596-5FB9-4EB3-9164-29B36844A573}"/>
                  </a:ext>
                </a:extLst>
              </p14:cNvPr>
              <p14:cNvContentPartPr/>
              <p14:nvPr/>
            </p14:nvContentPartPr>
            <p14:xfrm>
              <a:off x="741206" y="857340"/>
              <a:ext cx="35532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153F596-5FB9-4EB3-9164-29B36844A5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206" y="839340"/>
                <a:ext cx="3588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0997639-CB99-49AB-926F-3E9934B0543F}"/>
                  </a:ext>
                </a:extLst>
              </p14:cNvPr>
              <p14:cNvContentPartPr/>
              <p14:nvPr/>
            </p14:nvContentPartPr>
            <p14:xfrm>
              <a:off x="3694286" y="1257300"/>
              <a:ext cx="12099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0997639-CB99-49AB-926F-3E9934B05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6286" y="1239300"/>
                <a:ext cx="12456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C8DC3D-6D4F-4627-BC9A-B93CF0437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493" y="3119281"/>
            <a:ext cx="8359864" cy="3574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6B3FD0-A716-43CF-95A2-CADC740D42A8}"/>
                  </a:ext>
                </a:extLst>
              </p14:cNvPr>
              <p14:cNvContentPartPr/>
              <p14:nvPr/>
            </p14:nvContentPartPr>
            <p14:xfrm>
              <a:off x="3066945" y="4552935"/>
              <a:ext cx="6944040" cy="1051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6B3FD0-A716-43CF-95A2-CADC740D42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8945" y="4534935"/>
                <a:ext cx="6979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928987F-3668-4FD0-BFBC-E8B95F2842E5}"/>
                  </a:ext>
                </a:extLst>
              </p14:cNvPr>
              <p14:cNvContentPartPr/>
              <p14:nvPr/>
            </p14:nvContentPartPr>
            <p14:xfrm>
              <a:off x="2914665" y="4210215"/>
              <a:ext cx="6010560" cy="66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928987F-3668-4FD0-BFBC-E8B95F2842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6665" y="4192215"/>
                <a:ext cx="604620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61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78D920-8A87-4983-B5B8-CB88DA68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3A408D2-247E-43F3-A9E2-F8D4AF2A907A}"/>
                  </a:ext>
                </a:extLst>
              </p14:cNvPr>
              <p14:cNvContentPartPr/>
              <p14:nvPr/>
            </p14:nvContentPartPr>
            <p14:xfrm>
              <a:off x="952665" y="3867135"/>
              <a:ext cx="4248360" cy="64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3A408D2-247E-43F3-A9E2-F8D4AF2A9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665" y="3849135"/>
                <a:ext cx="4284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3030AD2-20BB-4CDA-972E-BAEEDAE0D798}"/>
                  </a:ext>
                </a:extLst>
              </p14:cNvPr>
              <p14:cNvContentPartPr/>
              <p14:nvPr/>
            </p14:nvContentPartPr>
            <p14:xfrm>
              <a:off x="9810825" y="3448095"/>
              <a:ext cx="1124280" cy="26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3030AD2-20BB-4CDA-972E-BAEEDAE0D7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2825" y="3430095"/>
                <a:ext cx="1159920" cy="61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1F3D395-69E1-46F5-B4E6-0664089ADD4F}"/>
              </a:ext>
            </a:extLst>
          </p:cNvPr>
          <p:cNvSpPr txBox="1"/>
          <p:nvPr/>
        </p:nvSpPr>
        <p:spPr>
          <a:xfrm>
            <a:off x="5429250" y="32575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如果在</a:t>
            </a:r>
            <a:r>
              <a:rPr lang="en-US" altLang="zh-CN" dirty="0" err="1"/>
              <a:t>vue</a:t>
            </a:r>
            <a:r>
              <a:rPr lang="zh-CN" altLang="en-US" dirty="0"/>
              <a:t>文件中，如果不写</a:t>
            </a:r>
            <a:r>
              <a:rPr lang="en-US" altLang="zh-CN" dirty="0"/>
              <a:t>:key=“item.id” </a:t>
            </a:r>
          </a:p>
          <a:p>
            <a:r>
              <a:rPr lang="zh-CN" altLang="en-US" dirty="0"/>
              <a:t>会直接在终端报错</a:t>
            </a:r>
          </a:p>
        </p:txBody>
      </p:sp>
    </p:spTree>
    <p:extLst>
      <p:ext uri="{BB962C8B-B14F-4D97-AF65-F5344CB8AC3E}">
        <p14:creationId xmlns:p14="http://schemas.microsoft.com/office/powerpoint/2010/main" val="4280623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39B17D-599B-4C5D-80EA-0D0A63E6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857027"/>
            <a:ext cx="9449619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9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CACE9B-FBB4-476C-BF16-959CECDC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83" y="238265"/>
            <a:ext cx="8237934" cy="30025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159209-84F1-4E31-B7EF-7CF6EAAC6ED3}"/>
                  </a:ext>
                </a:extLst>
              </p14:cNvPr>
              <p14:cNvContentPartPr/>
              <p14:nvPr/>
            </p14:nvContentPartPr>
            <p14:xfrm>
              <a:off x="3209865" y="1712175"/>
              <a:ext cx="1114920" cy="27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159209-84F1-4E31-B7EF-7CF6EAAC6E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865" y="1694175"/>
                <a:ext cx="1150560" cy="63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A628F00-5FA2-4515-A9D5-45CA27DC986F}"/>
              </a:ext>
            </a:extLst>
          </p:cNvPr>
          <p:cNvSpPr txBox="1"/>
          <p:nvPr/>
        </p:nvSpPr>
        <p:spPr>
          <a:xfrm>
            <a:off x="5429190" y="2533650"/>
            <a:ext cx="528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往数组前面插值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792725-4F64-4B5D-A408-945AB8CD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18" y="3453642"/>
            <a:ext cx="9853514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9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275297-68C6-46C5-9E5B-A9D36212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597924"/>
            <a:ext cx="9579170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2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59E61-B138-474B-ABC2-768C2949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75" y="0"/>
            <a:ext cx="616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2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EFD11-6DB9-415E-9338-384351D6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2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2760BB-FFF2-4EDF-92ED-F8FEF8FB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202073"/>
            <a:ext cx="8558002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3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A3BCCA-991B-4FA1-8CD1-4BA9DF11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567442"/>
            <a:ext cx="9045724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84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29CED7-B2FB-413F-A48C-29C7E6CB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-104775"/>
            <a:ext cx="53530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A449D8-9B6A-49D6-B28C-2349AA3924EF}"/>
              </a:ext>
            </a:extLst>
          </p:cNvPr>
          <p:cNvSpPr txBox="1"/>
          <p:nvPr/>
        </p:nvSpPr>
        <p:spPr>
          <a:xfrm>
            <a:off x="2647949" y="5000625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点击男，也能选中对应的</a:t>
            </a:r>
            <a:r>
              <a:rPr lang="en-US" altLang="zh-CN" dirty="0" err="1"/>
              <a:t>CheckBox</a:t>
            </a:r>
            <a:r>
              <a:rPr lang="zh-CN" altLang="en-US" dirty="0"/>
              <a:t>复选框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93C06EB-B8C1-4CBF-8311-B0E36783B342}"/>
                  </a:ext>
                </a:extLst>
              </p14:cNvPr>
              <p14:cNvContentPartPr/>
              <p14:nvPr/>
            </p14:nvContentPartPr>
            <p14:xfrm>
              <a:off x="1162185" y="4105320"/>
              <a:ext cx="21625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93C06EB-B8C1-4CBF-8311-B0E36783B3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185" y="4087320"/>
                <a:ext cx="21981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1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A06AF1-AC3E-4813-A4BC-34B93120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1260922"/>
            <a:ext cx="10371719" cy="43361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B11F24-0DF8-4E39-AC09-227CAFD765B6}"/>
                  </a:ext>
                </a:extLst>
              </p14:cNvPr>
              <p14:cNvContentPartPr/>
              <p14:nvPr/>
            </p14:nvContentPartPr>
            <p14:xfrm>
              <a:off x="5505585" y="4570215"/>
              <a:ext cx="2143440" cy="34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B11F24-0DF8-4E39-AC09-227CAFD765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7585" y="4552215"/>
                <a:ext cx="2179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5145EC4-9986-47B2-A934-AD76CB098F75}"/>
                  </a:ext>
                </a:extLst>
              </p14:cNvPr>
              <p14:cNvContentPartPr/>
              <p14:nvPr/>
            </p14:nvContentPartPr>
            <p14:xfrm>
              <a:off x="5410185" y="4952895"/>
              <a:ext cx="1857600" cy="10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5145EC4-9986-47B2-A934-AD76CB098F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185" y="4934895"/>
                <a:ext cx="1893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35BFF68-9B66-436B-9F41-DC2935864240}"/>
                  </a:ext>
                </a:extLst>
              </p14:cNvPr>
              <p14:cNvContentPartPr/>
              <p14:nvPr/>
            </p14:nvContentPartPr>
            <p14:xfrm>
              <a:off x="6867465" y="3871095"/>
              <a:ext cx="1819800" cy="24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35BFF68-9B66-436B-9F41-DC29358642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9465" y="3853095"/>
                <a:ext cx="1855440" cy="60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6F167E8-C351-43C7-969D-DBED2D68755A}"/>
              </a:ext>
            </a:extLst>
          </p:cNvPr>
          <p:cNvSpPr txBox="1"/>
          <p:nvPr/>
        </p:nvSpPr>
        <p:spPr>
          <a:xfrm>
            <a:off x="5781675" y="552450"/>
            <a:ext cx="536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</a:t>
            </a:r>
            <a:r>
              <a:rPr lang="en-US" altLang="zh-CN" b="1" dirty="0">
                <a:solidFill>
                  <a:srgbClr val="FF0000"/>
                </a:solidFill>
              </a:rPr>
              <a:t>for</a:t>
            </a:r>
            <a:r>
              <a:rPr lang="zh-CN" altLang="en-US" b="1" dirty="0">
                <a:solidFill>
                  <a:srgbClr val="FF0000"/>
                </a:solidFill>
              </a:rPr>
              <a:t>里面的内容写死，不论点击哪一个按钮都会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触发第一个的状态变化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动态绑定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后，就能解决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58B54-CA55-4895-B200-0B5E12FBD4CC}"/>
              </a:ext>
            </a:extLst>
          </p:cNvPr>
          <p:cNvSpPr txBox="1"/>
          <p:nvPr/>
        </p:nvSpPr>
        <p:spPr>
          <a:xfrm>
            <a:off x="1743075" y="5791200"/>
            <a:ext cx="953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标签中的内容用插值表达式</a:t>
            </a:r>
            <a:endParaRPr lang="en-US" altLang="zh-CN" dirty="0"/>
          </a:p>
          <a:p>
            <a:r>
              <a:rPr lang="zh-CN" altLang="en-US" dirty="0"/>
              <a:t>标签的属性用   </a:t>
            </a:r>
            <a:r>
              <a:rPr lang="en-US" altLang="zh-CN" dirty="0"/>
              <a:t>v-bind:   </a:t>
            </a:r>
            <a:r>
              <a:rPr lang="zh-CN" altLang="en-US" dirty="0"/>
              <a:t>来动态的</a:t>
            </a:r>
            <a:r>
              <a:rPr lang="en-US" altLang="zh-CN" dirty="0" err="1"/>
              <a:t>gaibian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756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1D49F-32E3-4FD0-924E-CA9B31C0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C1B0CB9-535D-4122-9D9A-B1F5FB89E186}"/>
                  </a:ext>
                </a:extLst>
              </p14:cNvPr>
              <p14:cNvContentPartPr/>
              <p14:nvPr/>
            </p14:nvContentPartPr>
            <p14:xfrm>
              <a:off x="1495545" y="2872815"/>
              <a:ext cx="4134240" cy="199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C1B0CB9-535D-4122-9D9A-B1F5FB89E1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545" y="2854815"/>
                <a:ext cx="4169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D3BB2EC-398B-4F21-830F-52B97E926E51}"/>
                  </a:ext>
                </a:extLst>
              </p14:cNvPr>
              <p14:cNvContentPartPr/>
              <p14:nvPr/>
            </p14:nvContentPartPr>
            <p14:xfrm>
              <a:off x="7305585" y="3957495"/>
              <a:ext cx="1191240" cy="309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D3BB2EC-398B-4F21-830F-52B97E926E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7585" y="3939495"/>
                <a:ext cx="122688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6C2CF7F-1F31-45AF-BCF5-8073609EFDD3}"/>
              </a:ext>
            </a:extLst>
          </p:cNvPr>
          <p:cNvSpPr txBox="1"/>
          <p:nvPr/>
        </p:nvSpPr>
        <p:spPr>
          <a:xfrm>
            <a:off x="1743075" y="3177030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绑定点击事件，赋值处理函数，处理函数中以参数的形式传入当前</a:t>
            </a:r>
            <a:r>
              <a:rPr lang="en-US" altLang="zh-CN" b="1" dirty="0">
                <a:solidFill>
                  <a:srgbClr val="FF0000"/>
                </a:solidFill>
              </a:rPr>
              <a:t>item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277292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6370C7-E9AE-4B64-AB66-ECA15187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B068265-C0F1-4B7B-9B25-A6DFF34A3480}"/>
                  </a:ext>
                </a:extLst>
              </p14:cNvPr>
              <p14:cNvContentPartPr/>
              <p14:nvPr/>
            </p14:nvContentPartPr>
            <p14:xfrm>
              <a:off x="7343745" y="4286175"/>
              <a:ext cx="40770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B068265-C0F1-4B7B-9B25-A6DFF34A34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5745" y="4268175"/>
                <a:ext cx="41126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259751-4A0B-4676-9C24-5A10E037A657}"/>
              </a:ext>
            </a:extLst>
          </p:cNvPr>
          <p:cNvSpPr txBox="1"/>
          <p:nvPr/>
        </p:nvSpPr>
        <p:spPr>
          <a:xfrm>
            <a:off x="6096000" y="4602771"/>
            <a:ext cx="711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返回的是</a:t>
            </a:r>
            <a:r>
              <a:rPr lang="en-US" altLang="zh-CN" b="1" dirty="0">
                <a:solidFill>
                  <a:srgbClr val="FF0000"/>
                </a:solidFill>
              </a:rPr>
              <a:t>list</a:t>
            </a:r>
            <a:r>
              <a:rPr lang="zh-CN" altLang="en-US" b="1" dirty="0">
                <a:solidFill>
                  <a:srgbClr val="FF0000"/>
                </a:solidFill>
              </a:rPr>
              <a:t>数组中，不包含传参过来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值所对应的元素，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其余元素组成的数组</a:t>
            </a:r>
          </a:p>
        </p:txBody>
      </p:sp>
    </p:spTree>
    <p:extLst>
      <p:ext uri="{BB962C8B-B14F-4D97-AF65-F5344CB8AC3E}">
        <p14:creationId xmlns:p14="http://schemas.microsoft.com/office/powerpoint/2010/main" val="351093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4DB630F-6A26-4744-B71A-6C05936F8EC5}"/>
                  </a:ext>
                </a:extLst>
              </p14:cNvPr>
              <p14:cNvContentPartPr/>
              <p14:nvPr/>
            </p14:nvContentPartPr>
            <p14:xfrm>
              <a:off x="2371785" y="3352695"/>
              <a:ext cx="12384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4DB630F-6A26-4744-B71A-6C05936F8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3785" y="3334695"/>
                <a:ext cx="12740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4F70D35-D5FB-4FCE-A2FE-0F4C9CFEC29C}"/>
              </a:ext>
            </a:extLst>
          </p:cNvPr>
          <p:cNvSpPr txBox="1"/>
          <p:nvPr/>
        </p:nvSpPr>
        <p:spPr>
          <a:xfrm>
            <a:off x="8649105" y="3829050"/>
            <a:ext cx="35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默认为空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B8F82B-5065-477E-BD14-4B89D3F6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8467A47-B8EA-47B3-9B07-DA5F6A7DDF0E}"/>
                  </a:ext>
                </a:extLst>
              </p14:cNvPr>
              <p14:cNvContentPartPr/>
              <p14:nvPr/>
            </p14:nvContentPartPr>
            <p14:xfrm>
              <a:off x="2305185" y="3381495"/>
              <a:ext cx="1514520" cy="49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8467A47-B8EA-47B3-9B07-DA5F6A7DDF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185" y="3363495"/>
                <a:ext cx="1550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0F9881B-25BB-4D15-99AC-F261974D58ED}"/>
                  </a:ext>
                </a:extLst>
              </p14:cNvPr>
              <p14:cNvContentPartPr/>
              <p14:nvPr/>
            </p14:nvContentPartPr>
            <p14:xfrm>
              <a:off x="7400985" y="4200495"/>
              <a:ext cx="2010240" cy="385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0F9881B-25BB-4D15-99AC-F261974D58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2985" y="4182495"/>
                <a:ext cx="204588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0AA1A4E-333E-43AE-9BB7-7E5BF7AE413A}"/>
              </a:ext>
            </a:extLst>
          </p:cNvPr>
          <p:cNvSpPr txBox="1"/>
          <p:nvPr/>
        </p:nvSpPr>
        <p:spPr>
          <a:xfrm>
            <a:off x="9334500" y="38290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默认为空</a:t>
            </a:r>
          </a:p>
        </p:txBody>
      </p:sp>
    </p:spTree>
    <p:extLst>
      <p:ext uri="{BB962C8B-B14F-4D97-AF65-F5344CB8AC3E}">
        <p14:creationId xmlns:p14="http://schemas.microsoft.com/office/powerpoint/2010/main" val="378446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32607D-6106-4CBF-A254-FB369363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72" y="0"/>
            <a:ext cx="6751905" cy="66909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D184CCE-D605-4B4B-AFE6-56B01E4CF6B0}"/>
                  </a:ext>
                </a:extLst>
              </p14:cNvPr>
              <p14:cNvContentPartPr/>
              <p14:nvPr/>
            </p14:nvContentPartPr>
            <p14:xfrm>
              <a:off x="3676785" y="4971975"/>
              <a:ext cx="19432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D184CCE-D605-4B4B-AFE6-56B01E4CF6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8785" y="4953975"/>
                <a:ext cx="1978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C7B7B5C-99EB-4EF5-A83B-96B93CB2D2BF}"/>
                  </a:ext>
                </a:extLst>
              </p14:cNvPr>
              <p14:cNvContentPartPr/>
              <p14:nvPr/>
            </p14:nvContentPartPr>
            <p14:xfrm>
              <a:off x="3133545" y="819015"/>
              <a:ext cx="1219680" cy="48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C7B7B5C-99EB-4EF5-A83B-96B93CB2D2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5545" y="801015"/>
                <a:ext cx="1255320" cy="83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7F5DA1F-2B01-40BE-AC12-A811DDD4C027}"/>
              </a:ext>
            </a:extLst>
          </p:cNvPr>
          <p:cNvSpPr txBox="1"/>
          <p:nvPr/>
        </p:nvSpPr>
        <p:spPr>
          <a:xfrm>
            <a:off x="247650" y="2333625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Form</a:t>
            </a:r>
            <a:r>
              <a:rPr lang="zh-CN" altLang="en-US" dirty="0"/>
              <a:t>表单中一点击提交按钮就会刷新页面</a:t>
            </a:r>
          </a:p>
        </p:txBody>
      </p:sp>
    </p:spTree>
    <p:extLst>
      <p:ext uri="{BB962C8B-B14F-4D97-AF65-F5344CB8AC3E}">
        <p14:creationId xmlns:p14="http://schemas.microsoft.com/office/powerpoint/2010/main" val="175026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725AC-4AAD-450B-944E-D7B6CDD6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71962ED-99EA-41D8-8EC5-882A45042278}"/>
                  </a:ext>
                </a:extLst>
              </p14:cNvPr>
              <p14:cNvContentPartPr/>
              <p14:nvPr/>
            </p14:nvContentPartPr>
            <p14:xfrm>
              <a:off x="1676265" y="1866975"/>
              <a:ext cx="16196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71962ED-99EA-41D8-8EC5-882A450422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8265" y="1848975"/>
                <a:ext cx="1655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6C1080-72DF-4A48-8500-F82685D6D843}"/>
                  </a:ext>
                </a:extLst>
              </p14:cNvPr>
              <p14:cNvContentPartPr/>
              <p14:nvPr/>
            </p14:nvContentPartPr>
            <p14:xfrm>
              <a:off x="7524825" y="3809895"/>
              <a:ext cx="895680" cy="45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6C1080-72DF-4A48-8500-F82685D6D8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825" y="3791895"/>
                <a:ext cx="93132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755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6EA2E-87CB-44FD-94E7-B004197B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039DD89-442F-4065-8670-5DBF31FFF407}"/>
                  </a:ext>
                </a:extLst>
              </p14:cNvPr>
              <p14:cNvContentPartPr/>
              <p14:nvPr/>
            </p14:nvContentPartPr>
            <p14:xfrm>
              <a:off x="7400985" y="2781375"/>
              <a:ext cx="1905120" cy="5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039DD89-442F-4065-8670-5DBF31FFF4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985" y="2763375"/>
                <a:ext cx="1940760" cy="90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B69B93B-1EE0-4855-8F3C-5348B093C995}"/>
              </a:ext>
            </a:extLst>
          </p:cNvPr>
          <p:cNvSpPr txBox="1"/>
          <p:nvPr/>
        </p:nvSpPr>
        <p:spPr>
          <a:xfrm>
            <a:off x="8353545" y="2439403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提交表单之后，所触发的函数</a:t>
            </a:r>
          </a:p>
        </p:txBody>
      </p:sp>
    </p:spTree>
    <p:extLst>
      <p:ext uri="{BB962C8B-B14F-4D97-AF65-F5344CB8AC3E}">
        <p14:creationId xmlns:p14="http://schemas.microsoft.com/office/powerpoint/2010/main" val="1709847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073880-B444-4645-ADDA-599AEFB4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624CCE1-36D4-420B-92F1-B2A068995741}"/>
                  </a:ext>
                </a:extLst>
              </p14:cNvPr>
              <p14:cNvContentPartPr/>
              <p14:nvPr/>
            </p14:nvContentPartPr>
            <p14:xfrm>
              <a:off x="1133385" y="1837095"/>
              <a:ext cx="1572120" cy="50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624CCE1-36D4-420B-92F1-B2A0689957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5385" y="1819095"/>
                <a:ext cx="1607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D1F757E-D56B-4B96-A95B-270F41DE0984}"/>
                  </a:ext>
                </a:extLst>
              </p14:cNvPr>
              <p14:cNvContentPartPr/>
              <p14:nvPr/>
            </p14:nvContentPartPr>
            <p14:xfrm>
              <a:off x="1009545" y="2409495"/>
              <a:ext cx="1476720" cy="846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D1F757E-D56B-4B96-A95B-270F41DE09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545" y="2391495"/>
                <a:ext cx="15123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9AFCE7E-1BF1-496F-8995-851C3E24576F}"/>
                  </a:ext>
                </a:extLst>
              </p14:cNvPr>
              <p14:cNvContentPartPr/>
              <p14:nvPr/>
            </p14:nvContentPartPr>
            <p14:xfrm>
              <a:off x="7076985" y="561975"/>
              <a:ext cx="5092200" cy="4771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9AFCE7E-1BF1-496F-8995-851C3E2457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8985" y="543975"/>
                <a:ext cx="5127840" cy="48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19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CB7945-4848-4EEF-B575-68C96AC7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097E66F-5CCF-4DDF-BE6C-0DFD1BF3511E}"/>
                  </a:ext>
                </a:extLst>
              </p14:cNvPr>
              <p14:cNvContentPartPr/>
              <p14:nvPr/>
            </p14:nvContentPartPr>
            <p14:xfrm>
              <a:off x="523905" y="2152815"/>
              <a:ext cx="3267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097E66F-5CCF-4DDF-BE6C-0DFD1BF351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905" y="2134815"/>
                <a:ext cx="3303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795E9DC-32FB-4604-A584-3442F3F2AC61}"/>
                  </a:ext>
                </a:extLst>
              </p14:cNvPr>
              <p14:cNvContentPartPr/>
              <p14:nvPr/>
            </p14:nvContentPartPr>
            <p14:xfrm>
              <a:off x="7248345" y="3886215"/>
              <a:ext cx="857880" cy="19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795E9DC-32FB-4604-A584-3442F3F2AC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0345" y="3868215"/>
                <a:ext cx="893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911DD2C-A967-4C10-9FF5-7CCB29528E5C}"/>
                  </a:ext>
                </a:extLst>
              </p14:cNvPr>
              <p14:cNvContentPartPr/>
              <p14:nvPr/>
            </p14:nvContentPartPr>
            <p14:xfrm>
              <a:off x="2143185" y="1781295"/>
              <a:ext cx="1047960" cy="23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911DD2C-A967-4C10-9FF5-7CCB29528E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5185" y="1763295"/>
                <a:ext cx="108360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326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4F9264-7286-45ED-8E53-B7CCCBB6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99D7574-B4BE-4C68-9126-D7D3D9A4645B}"/>
                  </a:ext>
                </a:extLst>
              </p14:cNvPr>
              <p14:cNvContentPartPr/>
              <p14:nvPr/>
            </p14:nvContentPartPr>
            <p14:xfrm>
              <a:off x="6219825" y="6581895"/>
              <a:ext cx="1848240" cy="18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99D7574-B4BE-4C68-9126-D7D3D9A464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1825" y="6563895"/>
                <a:ext cx="1883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A7FA0E2-068A-4328-ACEF-5345CF1069AC}"/>
                  </a:ext>
                </a:extLst>
              </p14:cNvPr>
              <p14:cNvContentPartPr/>
              <p14:nvPr/>
            </p14:nvContentPartPr>
            <p14:xfrm>
              <a:off x="6572265" y="5933895"/>
              <a:ext cx="590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A7FA0E2-068A-4328-ACEF-5345CF1069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4265" y="5915895"/>
                <a:ext cx="626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E83C2DD-95BD-4338-9B9C-FC62709DFAB2}"/>
                  </a:ext>
                </a:extLst>
              </p14:cNvPr>
              <p14:cNvContentPartPr/>
              <p14:nvPr/>
            </p14:nvContentPartPr>
            <p14:xfrm>
              <a:off x="1076145" y="1552695"/>
              <a:ext cx="16675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E83C2DD-95BD-4338-9B9C-FC62709DFA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145" y="1534695"/>
                <a:ext cx="17031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7517474-8AF9-47EE-9BDD-FD8D2D88013B}"/>
              </a:ext>
            </a:extLst>
          </p:cNvPr>
          <p:cNvSpPr txBox="1"/>
          <p:nvPr/>
        </p:nvSpPr>
        <p:spPr>
          <a:xfrm>
            <a:off x="1190625" y="81915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已清空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10B1C-AA88-48D6-AF99-2EEBF8C02152}"/>
              </a:ext>
            </a:extLst>
          </p:cNvPr>
          <p:cNvSpPr txBox="1"/>
          <p:nvPr/>
        </p:nvSpPr>
        <p:spPr>
          <a:xfrm>
            <a:off x="7562850" y="5295900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data</a:t>
            </a:r>
            <a:r>
              <a:rPr lang="zh-CN" altLang="en-US" dirty="0"/>
              <a:t>中的数据 </a:t>
            </a:r>
          </a:p>
        </p:txBody>
      </p:sp>
    </p:spTree>
    <p:extLst>
      <p:ext uri="{BB962C8B-B14F-4D97-AF65-F5344CB8AC3E}">
        <p14:creationId xmlns:p14="http://schemas.microsoft.com/office/powerpoint/2010/main" val="1443432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BC2153-62AE-484C-981C-5C3BD939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71" y="578873"/>
            <a:ext cx="10127858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5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9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74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0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406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09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246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660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166E51-505A-4009-8011-55B37E32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8" y="727476"/>
            <a:ext cx="9975444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2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31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2453D2-1A5E-49EF-A79D-D04EA910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C3EF230-615B-4509-9D0F-94F28A65CC38}"/>
                  </a:ext>
                </a:extLst>
              </p14:cNvPr>
              <p14:cNvContentPartPr/>
              <p14:nvPr/>
            </p14:nvContentPartPr>
            <p14:xfrm>
              <a:off x="866625" y="2583375"/>
              <a:ext cx="3429360" cy="36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C3EF230-615B-4509-9D0F-94F28A65C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625" y="2565375"/>
                <a:ext cx="346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F87B12-9922-41C1-BE5A-9714A2F9AAA8}"/>
                  </a:ext>
                </a:extLst>
              </p14:cNvPr>
              <p14:cNvContentPartPr/>
              <p14:nvPr/>
            </p14:nvContentPartPr>
            <p14:xfrm>
              <a:off x="914505" y="3102495"/>
              <a:ext cx="3000600" cy="118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F87B12-9922-41C1-BE5A-9714A2F9AA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505" y="3084495"/>
                <a:ext cx="3036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3D4B6F6-783E-4D1C-88C1-E1AD571D4CB1}"/>
                  </a:ext>
                </a:extLst>
              </p14:cNvPr>
              <p14:cNvContentPartPr/>
              <p14:nvPr/>
            </p14:nvContentPartPr>
            <p14:xfrm>
              <a:off x="7181745" y="3895575"/>
              <a:ext cx="21340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3D4B6F6-783E-4D1C-88C1-E1AD571D4C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3745" y="3877575"/>
                <a:ext cx="2169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41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3C4034-B191-499A-98D1-3AAEA78B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91" y="876154"/>
            <a:ext cx="585266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62D8B8-6FE5-43A2-9B31-ED1A470D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4" y="679974"/>
            <a:ext cx="4747671" cy="25453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C6495B-F691-4175-B12F-A5E910781EB9}"/>
              </a:ext>
            </a:extLst>
          </p:cNvPr>
          <p:cNvSpPr txBox="1"/>
          <p:nvPr/>
        </p:nvSpPr>
        <p:spPr>
          <a:xfrm>
            <a:off x="1800225" y="4210050"/>
            <a:ext cx="668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select</a:t>
            </a:r>
            <a:r>
              <a:rPr lang="zh-CN" altLang="en-US" dirty="0"/>
              <a:t>中添加双向事件绑定，而不是在</a:t>
            </a:r>
            <a:r>
              <a:rPr lang="en-US" altLang="zh-CN" dirty="0"/>
              <a:t>option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选中的不是里面的文字   而是</a:t>
            </a:r>
            <a:r>
              <a:rPr lang="en-US" altLang="zh-CN" dirty="0"/>
              <a:t>value</a:t>
            </a:r>
            <a:r>
              <a:rPr lang="zh-CN" altLang="en-US" dirty="0"/>
              <a:t>里面的内容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2841BE-577E-44DA-A0E8-DFD3A66A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81" y="-141347"/>
            <a:ext cx="6782388" cy="4351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9EECA7E-0D14-487A-B8CA-2E6AAA3C2C2F}"/>
                  </a:ext>
                </a:extLst>
              </p14:cNvPr>
              <p14:cNvContentPartPr/>
              <p14:nvPr/>
            </p14:nvContentPartPr>
            <p14:xfrm>
              <a:off x="7629585" y="1952520"/>
              <a:ext cx="1314720" cy="39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9EECA7E-0D14-487A-B8CA-2E6AAA3C2C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1585" y="1934520"/>
                <a:ext cx="135036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FC4658D-14D0-423B-B549-3258194C5116}"/>
              </a:ext>
            </a:extLst>
          </p:cNvPr>
          <p:cNvSpPr txBox="1"/>
          <p:nvPr/>
        </p:nvSpPr>
        <p:spPr>
          <a:xfrm>
            <a:off x="6810375" y="2762250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可以在这里  添加默认值</a:t>
            </a:r>
            <a:endParaRPr lang="en-US" altLang="zh-CN" dirty="0"/>
          </a:p>
          <a:p>
            <a:r>
              <a:rPr lang="zh-CN" altLang="en-US" dirty="0"/>
              <a:t>也就是</a:t>
            </a:r>
            <a:r>
              <a:rPr lang="en-US" altLang="zh-CN" dirty="0"/>
              <a:t>methods </a:t>
            </a:r>
            <a:r>
              <a:rPr lang="zh-CN" altLang="en-US" dirty="0"/>
              <a:t>中添加默认值</a:t>
            </a:r>
          </a:p>
        </p:txBody>
      </p:sp>
    </p:spTree>
    <p:extLst>
      <p:ext uri="{BB962C8B-B14F-4D97-AF65-F5344CB8AC3E}">
        <p14:creationId xmlns:p14="http://schemas.microsoft.com/office/powerpoint/2010/main" val="190323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宽屏</PresentationFormat>
  <Paragraphs>48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113</cp:revision>
  <dcterms:created xsi:type="dcterms:W3CDTF">2022-10-28T07:12:47Z</dcterms:created>
  <dcterms:modified xsi:type="dcterms:W3CDTF">2022-10-28T12:29:11Z</dcterms:modified>
</cp:coreProperties>
</file>